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ppt/diagrams/data14.xml" ContentType="application/vnd.openxmlformats-officedocument.drawingml.diagramData+xml"/>
  <Override PartName="/ppt/diagrams/layout14.xml" ContentType="application/vnd.openxmlformats-officedocument.drawingml.diagramLayout+xml"/>
  <Override PartName="/ppt/diagrams/quickStyle14.xml" ContentType="application/vnd.openxmlformats-officedocument.drawingml.diagramStyle+xml"/>
  <Override PartName="/ppt/diagrams/colors14.xml" ContentType="application/vnd.openxmlformats-officedocument.drawingml.diagramColors+xml"/>
  <Override PartName="/ppt/diagrams/drawing14.xml" ContentType="application/vnd.ms-office.drawingml.diagramDrawing+xml"/>
  <Override PartName="/ppt/diagrams/data15.xml" ContentType="application/vnd.openxmlformats-officedocument.drawingml.diagramData+xml"/>
  <Override PartName="/ppt/diagrams/layout15.xml" ContentType="application/vnd.openxmlformats-officedocument.drawingml.diagramLayout+xml"/>
  <Override PartName="/ppt/diagrams/quickStyle15.xml" ContentType="application/vnd.openxmlformats-officedocument.drawingml.diagramStyle+xml"/>
  <Override PartName="/ppt/diagrams/colors15.xml" ContentType="application/vnd.openxmlformats-officedocument.drawingml.diagramColors+xml"/>
  <Override PartName="/ppt/diagrams/drawing15.xml" ContentType="application/vnd.ms-office.drawingml.diagramDrawing+xml"/>
  <Override PartName="/ppt/diagrams/data16.xml" ContentType="application/vnd.openxmlformats-officedocument.drawingml.diagramData+xml"/>
  <Override PartName="/ppt/diagrams/layout16.xml" ContentType="application/vnd.openxmlformats-officedocument.drawingml.diagramLayout+xml"/>
  <Override PartName="/ppt/diagrams/quickStyle16.xml" ContentType="application/vnd.openxmlformats-officedocument.drawingml.diagramStyle+xml"/>
  <Override PartName="/ppt/diagrams/colors16.xml" ContentType="application/vnd.openxmlformats-officedocument.drawingml.diagramColors+xml"/>
  <Override PartName="/ppt/diagrams/drawing16.xml" ContentType="application/vnd.ms-office.drawingml.diagramDrawing+xml"/>
  <Override PartName="/ppt/diagrams/data17.xml" ContentType="application/vnd.openxmlformats-officedocument.drawingml.diagramData+xml"/>
  <Override PartName="/ppt/diagrams/layout17.xml" ContentType="application/vnd.openxmlformats-officedocument.drawingml.diagramLayout+xml"/>
  <Override PartName="/ppt/diagrams/quickStyle17.xml" ContentType="application/vnd.openxmlformats-officedocument.drawingml.diagramStyle+xml"/>
  <Override PartName="/ppt/diagrams/colors17.xml" ContentType="application/vnd.openxmlformats-officedocument.drawingml.diagramColors+xml"/>
  <Override PartName="/ppt/diagrams/drawing17.xml" ContentType="application/vnd.ms-office.drawingml.diagramDrawing+xml"/>
  <Override PartName="/ppt/diagrams/data18.xml" ContentType="application/vnd.openxmlformats-officedocument.drawingml.diagramData+xml"/>
  <Override PartName="/ppt/diagrams/layout18.xml" ContentType="application/vnd.openxmlformats-officedocument.drawingml.diagramLayout+xml"/>
  <Override PartName="/ppt/diagrams/quickStyle18.xml" ContentType="application/vnd.openxmlformats-officedocument.drawingml.diagramStyle+xml"/>
  <Override PartName="/ppt/diagrams/colors18.xml" ContentType="application/vnd.openxmlformats-officedocument.drawingml.diagramColors+xml"/>
  <Override PartName="/ppt/diagrams/drawing18.xml" ContentType="application/vnd.ms-office.drawingml.diagramDrawing+xml"/>
  <Override PartName="/ppt/diagrams/data19.xml" ContentType="application/vnd.openxmlformats-officedocument.drawingml.diagramData+xml"/>
  <Override PartName="/ppt/diagrams/layout19.xml" ContentType="application/vnd.openxmlformats-officedocument.drawingml.diagramLayout+xml"/>
  <Override PartName="/ppt/diagrams/quickStyle19.xml" ContentType="application/vnd.openxmlformats-officedocument.drawingml.diagramStyle+xml"/>
  <Override PartName="/ppt/diagrams/colors19.xml" ContentType="application/vnd.openxmlformats-officedocument.drawingml.diagramColors+xml"/>
  <Override PartName="/ppt/diagrams/drawing19.xml" ContentType="application/vnd.ms-office.drawingml.diagramDrawing+xml"/>
  <Override PartName="/ppt/diagrams/data20.xml" ContentType="application/vnd.openxmlformats-officedocument.drawingml.diagramData+xml"/>
  <Override PartName="/ppt/diagrams/layout20.xml" ContentType="application/vnd.openxmlformats-officedocument.drawingml.diagramLayout+xml"/>
  <Override PartName="/ppt/diagrams/quickStyle20.xml" ContentType="application/vnd.openxmlformats-officedocument.drawingml.diagramStyle+xml"/>
  <Override PartName="/ppt/diagrams/colors20.xml" ContentType="application/vnd.openxmlformats-officedocument.drawingml.diagramColors+xml"/>
  <Override PartName="/ppt/diagrams/drawing20.xml" ContentType="application/vnd.ms-office.drawingml.diagramDrawing+xml"/>
  <Override PartName="/ppt/diagrams/data21.xml" ContentType="application/vnd.openxmlformats-officedocument.drawingml.diagramData+xml"/>
  <Override PartName="/ppt/diagrams/layout21.xml" ContentType="application/vnd.openxmlformats-officedocument.drawingml.diagramLayout+xml"/>
  <Override PartName="/ppt/diagrams/quickStyle21.xml" ContentType="application/vnd.openxmlformats-officedocument.drawingml.diagramStyle+xml"/>
  <Override PartName="/ppt/diagrams/colors21.xml" ContentType="application/vnd.openxmlformats-officedocument.drawingml.diagramColors+xml"/>
  <Override PartName="/ppt/diagrams/drawing21.xml" ContentType="application/vnd.ms-office.drawingml.diagramDrawing+xml"/>
  <Override PartName="/ppt/diagrams/data22.xml" ContentType="application/vnd.openxmlformats-officedocument.drawingml.diagramData+xml"/>
  <Override PartName="/ppt/diagrams/layout22.xml" ContentType="application/vnd.openxmlformats-officedocument.drawingml.diagramLayout+xml"/>
  <Override PartName="/ppt/diagrams/quickStyle22.xml" ContentType="application/vnd.openxmlformats-officedocument.drawingml.diagramStyle+xml"/>
  <Override PartName="/ppt/diagrams/colors22.xml" ContentType="application/vnd.openxmlformats-officedocument.drawingml.diagramColors+xml"/>
  <Override PartName="/ppt/diagrams/drawing22.xml" ContentType="application/vnd.ms-office.drawingml.diagramDrawing+xml"/>
  <Override PartName="/ppt/diagrams/data23.xml" ContentType="application/vnd.openxmlformats-officedocument.drawingml.diagramData+xml"/>
  <Override PartName="/ppt/diagrams/layout23.xml" ContentType="application/vnd.openxmlformats-officedocument.drawingml.diagramLayout+xml"/>
  <Override PartName="/ppt/diagrams/quickStyle23.xml" ContentType="application/vnd.openxmlformats-officedocument.drawingml.diagramStyle+xml"/>
  <Override PartName="/ppt/diagrams/colors23.xml" ContentType="application/vnd.openxmlformats-officedocument.drawingml.diagramColors+xml"/>
  <Override PartName="/ppt/diagrams/drawing23.xml" ContentType="application/vnd.ms-office.drawingml.diagramDrawing+xml"/>
  <Override PartName="/ppt/diagrams/data24.xml" ContentType="application/vnd.openxmlformats-officedocument.drawingml.diagramData+xml"/>
  <Override PartName="/ppt/diagrams/layout24.xml" ContentType="application/vnd.openxmlformats-officedocument.drawingml.diagramLayout+xml"/>
  <Override PartName="/ppt/diagrams/quickStyle24.xml" ContentType="application/vnd.openxmlformats-officedocument.drawingml.diagramStyle+xml"/>
  <Override PartName="/ppt/diagrams/colors24.xml" ContentType="application/vnd.openxmlformats-officedocument.drawingml.diagramColors+xml"/>
  <Override PartName="/ppt/diagrams/drawing24.xml" ContentType="application/vnd.ms-office.drawingml.diagramDrawing+xml"/>
  <Override PartName="/ppt/diagrams/data25.xml" ContentType="application/vnd.openxmlformats-officedocument.drawingml.diagramData+xml"/>
  <Override PartName="/ppt/diagrams/layout25.xml" ContentType="application/vnd.openxmlformats-officedocument.drawingml.diagramLayout+xml"/>
  <Override PartName="/ppt/diagrams/quickStyle25.xml" ContentType="application/vnd.openxmlformats-officedocument.drawingml.diagramStyle+xml"/>
  <Override PartName="/ppt/diagrams/colors25.xml" ContentType="application/vnd.openxmlformats-officedocument.drawingml.diagramColors+xml"/>
  <Override PartName="/ppt/diagrams/drawing25.xml" ContentType="application/vnd.ms-office.drawingml.diagramDrawing+xml"/>
  <Override PartName="/ppt/diagrams/data26.xml" ContentType="application/vnd.openxmlformats-officedocument.drawingml.diagramData+xml"/>
  <Override PartName="/ppt/diagrams/layout26.xml" ContentType="application/vnd.openxmlformats-officedocument.drawingml.diagramLayout+xml"/>
  <Override PartName="/ppt/diagrams/quickStyle26.xml" ContentType="application/vnd.openxmlformats-officedocument.drawingml.diagramStyle+xml"/>
  <Override PartName="/ppt/diagrams/colors26.xml" ContentType="application/vnd.openxmlformats-officedocument.drawingml.diagramColors+xml"/>
  <Override PartName="/ppt/diagrams/drawing26.xml" ContentType="application/vnd.ms-office.drawingml.diagramDrawing+xml"/>
  <Override PartName="/ppt/diagrams/data27.xml" ContentType="application/vnd.openxmlformats-officedocument.drawingml.diagramData+xml"/>
  <Override PartName="/ppt/diagrams/layout27.xml" ContentType="application/vnd.openxmlformats-officedocument.drawingml.diagramLayout+xml"/>
  <Override PartName="/ppt/diagrams/quickStyle27.xml" ContentType="application/vnd.openxmlformats-officedocument.drawingml.diagramStyle+xml"/>
  <Override PartName="/ppt/diagrams/colors27.xml" ContentType="application/vnd.openxmlformats-officedocument.drawingml.diagramColors+xml"/>
  <Override PartName="/ppt/diagrams/drawing27.xml" ContentType="application/vnd.ms-office.drawingml.diagramDrawing+xml"/>
  <Override PartName="/ppt/diagrams/data28.xml" ContentType="application/vnd.openxmlformats-officedocument.drawingml.diagramData+xml"/>
  <Override PartName="/ppt/diagrams/layout28.xml" ContentType="application/vnd.openxmlformats-officedocument.drawingml.diagramLayout+xml"/>
  <Override PartName="/ppt/diagrams/quickStyle28.xml" ContentType="application/vnd.openxmlformats-officedocument.drawingml.diagramStyle+xml"/>
  <Override PartName="/ppt/diagrams/colors28.xml" ContentType="application/vnd.openxmlformats-officedocument.drawingml.diagramColors+xml"/>
  <Override PartName="/ppt/diagrams/drawing28.xml" ContentType="application/vnd.ms-office.drawingml.diagramDrawing+xml"/>
  <Override PartName="/ppt/diagrams/data29.xml" ContentType="application/vnd.openxmlformats-officedocument.drawingml.diagramData+xml"/>
  <Override PartName="/ppt/diagrams/layout29.xml" ContentType="application/vnd.openxmlformats-officedocument.drawingml.diagramLayout+xml"/>
  <Override PartName="/ppt/diagrams/quickStyle29.xml" ContentType="application/vnd.openxmlformats-officedocument.drawingml.diagramStyle+xml"/>
  <Override PartName="/ppt/diagrams/colors29.xml" ContentType="application/vnd.openxmlformats-officedocument.drawingml.diagramColors+xml"/>
  <Override PartName="/ppt/diagrams/drawing29.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2" r:id="rId1"/>
  </p:sldMasterIdLst>
  <p:notesMasterIdLst>
    <p:notesMasterId r:id="rId32"/>
  </p:notesMasterIdLst>
  <p:handoutMasterIdLst>
    <p:handoutMasterId r:id="rId33"/>
  </p:handoutMasterIdLst>
  <p:sldIdLst>
    <p:sldId id="257" r:id="rId2"/>
    <p:sldId id="260" r:id="rId3"/>
    <p:sldId id="317" r:id="rId4"/>
    <p:sldId id="333" r:id="rId5"/>
    <p:sldId id="334" r:id="rId6"/>
    <p:sldId id="336" r:id="rId7"/>
    <p:sldId id="337" r:id="rId8"/>
    <p:sldId id="338" r:id="rId9"/>
    <p:sldId id="339" r:id="rId10"/>
    <p:sldId id="340" r:id="rId11"/>
    <p:sldId id="341" r:id="rId12"/>
    <p:sldId id="342" r:id="rId13"/>
    <p:sldId id="344" r:id="rId14"/>
    <p:sldId id="343" r:id="rId15"/>
    <p:sldId id="346" r:id="rId16"/>
    <p:sldId id="347" r:id="rId17"/>
    <p:sldId id="345" r:id="rId18"/>
    <p:sldId id="348" r:id="rId19"/>
    <p:sldId id="349" r:id="rId20"/>
    <p:sldId id="350" r:id="rId21"/>
    <p:sldId id="351" r:id="rId22"/>
    <p:sldId id="352" r:id="rId23"/>
    <p:sldId id="353" r:id="rId24"/>
    <p:sldId id="354" r:id="rId25"/>
    <p:sldId id="355" r:id="rId26"/>
    <p:sldId id="356" r:id="rId27"/>
    <p:sldId id="357" r:id="rId28"/>
    <p:sldId id="358" r:id="rId29"/>
    <p:sldId id="359" r:id="rId30"/>
    <p:sldId id="316" r:id="rId31"/>
  </p:sldIdLst>
  <p:sldSz cx="12192000" cy="6858000"/>
  <p:notesSz cx="6745288" cy="988218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89" autoAdjust="0"/>
    <p:restoredTop sz="94660"/>
  </p:normalViewPr>
  <p:slideViewPr>
    <p:cSldViewPr snapToGrid="0">
      <p:cViewPr varScale="1">
        <p:scale>
          <a:sx n="89" d="100"/>
          <a:sy n="89" d="100"/>
        </p:scale>
        <p:origin x="618" y="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22A8175-1130-45E1-82B4-711ABCAD3C51}"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en-US"/>
        </a:p>
      </dgm:t>
    </dgm:pt>
    <dgm:pt modelId="{407CE7F5-00F1-4E03-A7BE-882B52402759}">
      <dgm:prSet phldrT="[Text]" custT="1"/>
      <dgm:spPr/>
      <dgm:t>
        <a:bodyPr/>
        <a:lstStyle/>
        <a:p>
          <a:pPr marL="0" indent="0" algn="ctr"/>
          <a:r>
            <a:rPr lang="en-US" sz="1800" b="0" dirty="0">
              <a:latin typeface="Times New Roman" panose="02020603050405020304" pitchFamily="18" charset="0"/>
              <a:cs typeface="Times New Roman" panose="02020603050405020304" pitchFamily="18" charset="0"/>
            </a:rPr>
            <a:t>TRUNG TÂM CÔNG NGHỆ THÔNG TIN TÀI NGUYÊN MÔI TRƯỜNG</a:t>
          </a:r>
          <a:r>
            <a:rPr lang="en-US" sz="2400" b="0" dirty="0">
              <a:latin typeface="Times New Roman" panose="02020603050405020304" pitchFamily="18" charset="0"/>
              <a:cs typeface="Times New Roman" panose="02020603050405020304" pitchFamily="18" charset="0"/>
            </a:rPr>
            <a:t> </a:t>
          </a:r>
        </a:p>
      </dgm:t>
    </dgm:pt>
    <dgm:pt modelId="{DB9BC632-5B38-4BC8-9010-9407D18C72C6}" type="parTrans" cxnId="{3267FB84-6892-475F-BBF5-98B4D81136A2}">
      <dgm:prSet/>
      <dgm:spPr/>
      <dgm:t>
        <a:bodyPr/>
        <a:lstStyle/>
        <a:p>
          <a:endParaRPr lang="en-US"/>
        </a:p>
      </dgm:t>
    </dgm:pt>
    <dgm:pt modelId="{B26BC148-F8FC-40E2-BB74-4BFCCF98EFF6}" type="sibTrans" cxnId="{3267FB84-6892-475F-BBF5-98B4D81136A2}">
      <dgm:prSet/>
      <dgm:spPr/>
      <dgm:t>
        <a:bodyPr/>
        <a:lstStyle/>
        <a:p>
          <a:endParaRPr lang="en-US"/>
        </a:p>
      </dgm:t>
    </dgm:pt>
    <dgm:pt modelId="{4E81B356-2BB4-43D5-BEB8-C08F093EE631}" type="pres">
      <dgm:prSet presAssocID="{522A8175-1130-45E1-82B4-711ABCAD3C51}" presName="diagram" presStyleCnt="0">
        <dgm:presLayoutVars>
          <dgm:dir/>
          <dgm:resizeHandles val="exact"/>
        </dgm:presLayoutVars>
      </dgm:prSet>
      <dgm:spPr/>
    </dgm:pt>
    <dgm:pt modelId="{DE0FF9EB-E989-4875-9698-6645C3DEF482}" type="pres">
      <dgm:prSet presAssocID="{407CE7F5-00F1-4E03-A7BE-882B52402759}" presName="node" presStyleLbl="node1" presStyleIdx="0" presStyleCnt="1" custScaleX="1925264" custScaleY="200196" custLinFactY="-295238" custLinFactNeighborX="29061" custLinFactNeighborY="-300000">
        <dgm:presLayoutVars>
          <dgm:bulletEnabled val="1"/>
        </dgm:presLayoutVars>
      </dgm:prSet>
      <dgm:spPr/>
    </dgm:pt>
  </dgm:ptLst>
  <dgm:cxnLst>
    <dgm:cxn modelId="{56535450-FFE5-4BFD-A4F8-57A04B3D434B}" type="presOf" srcId="{522A8175-1130-45E1-82B4-711ABCAD3C51}" destId="{4E81B356-2BB4-43D5-BEB8-C08F093EE631}" srcOrd="0" destOrd="0" presId="urn:microsoft.com/office/officeart/2005/8/layout/default"/>
    <dgm:cxn modelId="{3267FB84-6892-475F-BBF5-98B4D81136A2}" srcId="{522A8175-1130-45E1-82B4-711ABCAD3C51}" destId="{407CE7F5-00F1-4E03-A7BE-882B52402759}" srcOrd="0" destOrd="0" parTransId="{DB9BC632-5B38-4BC8-9010-9407D18C72C6}" sibTransId="{B26BC148-F8FC-40E2-BB74-4BFCCF98EFF6}"/>
    <dgm:cxn modelId="{8FE6B0BE-5027-49D9-8EB8-14440B8CA117}" type="presOf" srcId="{407CE7F5-00F1-4E03-A7BE-882B52402759}" destId="{DE0FF9EB-E989-4875-9698-6645C3DEF482}" srcOrd="0" destOrd="0" presId="urn:microsoft.com/office/officeart/2005/8/layout/default"/>
    <dgm:cxn modelId="{53252E3C-BDC6-49C6-840A-BFED39E70813}" type="presParOf" srcId="{4E81B356-2BB4-43D5-BEB8-C08F093EE631}" destId="{DE0FF9EB-E989-4875-9698-6645C3DEF482}" srcOrd="0"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522A8175-1130-45E1-82B4-711ABCAD3C51}"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en-US"/>
        </a:p>
      </dgm:t>
    </dgm:pt>
    <dgm:pt modelId="{407CE7F5-00F1-4E03-A7BE-882B52402759}">
      <dgm:prSet phldrT="[Text]" custT="1"/>
      <dgm:spPr/>
      <dgm:t>
        <a:bodyPr/>
        <a:lstStyle/>
        <a:p>
          <a:pPr marL="0" indent="0" algn="ctr"/>
          <a:r>
            <a:rPr lang="en-US" sz="1800" b="0" dirty="0">
              <a:latin typeface="Times New Roman" panose="02020603050405020304" pitchFamily="18" charset="0"/>
              <a:cs typeface="Times New Roman" panose="02020603050405020304" pitchFamily="18" charset="0"/>
            </a:rPr>
            <a:t>TRUNG TÂM CÔNG NGHỆ THÔNG TIN TÀI NGUYÊN MÔI TRƯỜNG</a:t>
          </a:r>
          <a:r>
            <a:rPr lang="en-US" sz="2400" b="0" dirty="0">
              <a:latin typeface="Times New Roman" panose="02020603050405020304" pitchFamily="18" charset="0"/>
              <a:cs typeface="Times New Roman" panose="02020603050405020304" pitchFamily="18" charset="0"/>
            </a:rPr>
            <a:t> </a:t>
          </a:r>
        </a:p>
      </dgm:t>
    </dgm:pt>
    <dgm:pt modelId="{DB9BC632-5B38-4BC8-9010-9407D18C72C6}" type="parTrans" cxnId="{3267FB84-6892-475F-BBF5-98B4D81136A2}">
      <dgm:prSet/>
      <dgm:spPr/>
      <dgm:t>
        <a:bodyPr/>
        <a:lstStyle/>
        <a:p>
          <a:endParaRPr lang="en-US"/>
        </a:p>
      </dgm:t>
    </dgm:pt>
    <dgm:pt modelId="{B26BC148-F8FC-40E2-BB74-4BFCCF98EFF6}" type="sibTrans" cxnId="{3267FB84-6892-475F-BBF5-98B4D81136A2}">
      <dgm:prSet/>
      <dgm:spPr/>
      <dgm:t>
        <a:bodyPr/>
        <a:lstStyle/>
        <a:p>
          <a:endParaRPr lang="en-US"/>
        </a:p>
      </dgm:t>
    </dgm:pt>
    <dgm:pt modelId="{4E81B356-2BB4-43D5-BEB8-C08F093EE631}" type="pres">
      <dgm:prSet presAssocID="{522A8175-1130-45E1-82B4-711ABCAD3C51}" presName="diagram" presStyleCnt="0">
        <dgm:presLayoutVars>
          <dgm:dir/>
          <dgm:resizeHandles val="exact"/>
        </dgm:presLayoutVars>
      </dgm:prSet>
      <dgm:spPr/>
    </dgm:pt>
    <dgm:pt modelId="{DE0FF9EB-E989-4875-9698-6645C3DEF482}" type="pres">
      <dgm:prSet presAssocID="{407CE7F5-00F1-4E03-A7BE-882B52402759}" presName="node" presStyleLbl="node1" presStyleIdx="0" presStyleCnt="1" custScaleX="1925264" custScaleY="200196" custLinFactNeighborX="3106" custLinFactNeighborY="6133">
        <dgm:presLayoutVars>
          <dgm:bulletEnabled val="1"/>
        </dgm:presLayoutVars>
      </dgm:prSet>
      <dgm:spPr/>
    </dgm:pt>
  </dgm:ptLst>
  <dgm:cxnLst>
    <dgm:cxn modelId="{56535450-FFE5-4BFD-A4F8-57A04B3D434B}" type="presOf" srcId="{522A8175-1130-45E1-82B4-711ABCAD3C51}" destId="{4E81B356-2BB4-43D5-BEB8-C08F093EE631}" srcOrd="0" destOrd="0" presId="urn:microsoft.com/office/officeart/2005/8/layout/default"/>
    <dgm:cxn modelId="{3267FB84-6892-475F-BBF5-98B4D81136A2}" srcId="{522A8175-1130-45E1-82B4-711ABCAD3C51}" destId="{407CE7F5-00F1-4E03-A7BE-882B52402759}" srcOrd="0" destOrd="0" parTransId="{DB9BC632-5B38-4BC8-9010-9407D18C72C6}" sibTransId="{B26BC148-F8FC-40E2-BB74-4BFCCF98EFF6}"/>
    <dgm:cxn modelId="{8FE6B0BE-5027-49D9-8EB8-14440B8CA117}" type="presOf" srcId="{407CE7F5-00F1-4E03-A7BE-882B52402759}" destId="{DE0FF9EB-E989-4875-9698-6645C3DEF482}" srcOrd="0" destOrd="0" presId="urn:microsoft.com/office/officeart/2005/8/layout/default"/>
    <dgm:cxn modelId="{53252E3C-BDC6-49C6-840A-BFED39E70813}" type="presParOf" srcId="{4E81B356-2BB4-43D5-BEB8-C08F093EE631}" destId="{DE0FF9EB-E989-4875-9698-6645C3DEF482}" srcOrd="0"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522A8175-1130-45E1-82B4-711ABCAD3C51}"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en-US"/>
        </a:p>
      </dgm:t>
    </dgm:pt>
    <dgm:pt modelId="{407CE7F5-00F1-4E03-A7BE-882B52402759}">
      <dgm:prSet phldrT="[Text]" custT="1"/>
      <dgm:spPr/>
      <dgm:t>
        <a:bodyPr/>
        <a:lstStyle/>
        <a:p>
          <a:pPr marL="0" indent="0" algn="ctr"/>
          <a:r>
            <a:rPr lang="en-US" sz="1800" b="0" dirty="0">
              <a:latin typeface="Times New Roman" panose="02020603050405020304" pitchFamily="18" charset="0"/>
              <a:cs typeface="Times New Roman" panose="02020603050405020304" pitchFamily="18" charset="0"/>
            </a:rPr>
            <a:t>TRUNG TÂM CÔNG NGHỆ THÔNG TIN TÀI NGUYÊN MÔI TRƯỜNG</a:t>
          </a:r>
          <a:r>
            <a:rPr lang="en-US" sz="2400" b="0" dirty="0">
              <a:latin typeface="Times New Roman" panose="02020603050405020304" pitchFamily="18" charset="0"/>
              <a:cs typeface="Times New Roman" panose="02020603050405020304" pitchFamily="18" charset="0"/>
            </a:rPr>
            <a:t> </a:t>
          </a:r>
        </a:p>
      </dgm:t>
    </dgm:pt>
    <dgm:pt modelId="{DB9BC632-5B38-4BC8-9010-9407D18C72C6}" type="parTrans" cxnId="{3267FB84-6892-475F-BBF5-98B4D81136A2}">
      <dgm:prSet/>
      <dgm:spPr/>
      <dgm:t>
        <a:bodyPr/>
        <a:lstStyle/>
        <a:p>
          <a:endParaRPr lang="en-US"/>
        </a:p>
      </dgm:t>
    </dgm:pt>
    <dgm:pt modelId="{B26BC148-F8FC-40E2-BB74-4BFCCF98EFF6}" type="sibTrans" cxnId="{3267FB84-6892-475F-BBF5-98B4D81136A2}">
      <dgm:prSet/>
      <dgm:spPr/>
      <dgm:t>
        <a:bodyPr/>
        <a:lstStyle/>
        <a:p>
          <a:endParaRPr lang="en-US"/>
        </a:p>
      </dgm:t>
    </dgm:pt>
    <dgm:pt modelId="{4E81B356-2BB4-43D5-BEB8-C08F093EE631}" type="pres">
      <dgm:prSet presAssocID="{522A8175-1130-45E1-82B4-711ABCAD3C51}" presName="diagram" presStyleCnt="0">
        <dgm:presLayoutVars>
          <dgm:dir/>
          <dgm:resizeHandles val="exact"/>
        </dgm:presLayoutVars>
      </dgm:prSet>
      <dgm:spPr/>
    </dgm:pt>
    <dgm:pt modelId="{DE0FF9EB-E989-4875-9698-6645C3DEF482}" type="pres">
      <dgm:prSet presAssocID="{407CE7F5-00F1-4E03-A7BE-882B52402759}" presName="node" presStyleLbl="node1" presStyleIdx="0" presStyleCnt="1" custScaleX="1925264" custScaleY="200196" custLinFactNeighborX="3106" custLinFactNeighborY="6133">
        <dgm:presLayoutVars>
          <dgm:bulletEnabled val="1"/>
        </dgm:presLayoutVars>
      </dgm:prSet>
      <dgm:spPr/>
    </dgm:pt>
  </dgm:ptLst>
  <dgm:cxnLst>
    <dgm:cxn modelId="{56535450-FFE5-4BFD-A4F8-57A04B3D434B}" type="presOf" srcId="{522A8175-1130-45E1-82B4-711ABCAD3C51}" destId="{4E81B356-2BB4-43D5-BEB8-C08F093EE631}" srcOrd="0" destOrd="0" presId="urn:microsoft.com/office/officeart/2005/8/layout/default"/>
    <dgm:cxn modelId="{3267FB84-6892-475F-BBF5-98B4D81136A2}" srcId="{522A8175-1130-45E1-82B4-711ABCAD3C51}" destId="{407CE7F5-00F1-4E03-A7BE-882B52402759}" srcOrd="0" destOrd="0" parTransId="{DB9BC632-5B38-4BC8-9010-9407D18C72C6}" sibTransId="{B26BC148-F8FC-40E2-BB74-4BFCCF98EFF6}"/>
    <dgm:cxn modelId="{8FE6B0BE-5027-49D9-8EB8-14440B8CA117}" type="presOf" srcId="{407CE7F5-00F1-4E03-A7BE-882B52402759}" destId="{DE0FF9EB-E989-4875-9698-6645C3DEF482}" srcOrd="0" destOrd="0" presId="urn:microsoft.com/office/officeart/2005/8/layout/default"/>
    <dgm:cxn modelId="{53252E3C-BDC6-49C6-840A-BFED39E70813}" type="presParOf" srcId="{4E81B356-2BB4-43D5-BEB8-C08F093EE631}" destId="{DE0FF9EB-E989-4875-9698-6645C3DEF482}" srcOrd="0"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522A8175-1130-45E1-82B4-711ABCAD3C51}"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en-US"/>
        </a:p>
      </dgm:t>
    </dgm:pt>
    <dgm:pt modelId="{407CE7F5-00F1-4E03-A7BE-882B52402759}">
      <dgm:prSet phldrT="[Text]" custT="1"/>
      <dgm:spPr/>
      <dgm:t>
        <a:bodyPr/>
        <a:lstStyle/>
        <a:p>
          <a:pPr marL="0" indent="0" algn="ctr"/>
          <a:r>
            <a:rPr lang="en-US" sz="1800" b="0" dirty="0">
              <a:latin typeface="Times New Roman" panose="02020603050405020304" pitchFamily="18" charset="0"/>
              <a:cs typeface="Times New Roman" panose="02020603050405020304" pitchFamily="18" charset="0"/>
            </a:rPr>
            <a:t>TRUNG TÂM CÔNG NGHỆ THÔNG TIN TÀI NGUYÊN MÔI TRƯỜNG</a:t>
          </a:r>
          <a:r>
            <a:rPr lang="en-US" sz="2400" b="0" dirty="0">
              <a:latin typeface="Times New Roman" panose="02020603050405020304" pitchFamily="18" charset="0"/>
              <a:cs typeface="Times New Roman" panose="02020603050405020304" pitchFamily="18" charset="0"/>
            </a:rPr>
            <a:t> </a:t>
          </a:r>
        </a:p>
      </dgm:t>
    </dgm:pt>
    <dgm:pt modelId="{DB9BC632-5B38-4BC8-9010-9407D18C72C6}" type="parTrans" cxnId="{3267FB84-6892-475F-BBF5-98B4D81136A2}">
      <dgm:prSet/>
      <dgm:spPr/>
      <dgm:t>
        <a:bodyPr/>
        <a:lstStyle/>
        <a:p>
          <a:endParaRPr lang="en-US"/>
        </a:p>
      </dgm:t>
    </dgm:pt>
    <dgm:pt modelId="{B26BC148-F8FC-40E2-BB74-4BFCCF98EFF6}" type="sibTrans" cxnId="{3267FB84-6892-475F-BBF5-98B4D81136A2}">
      <dgm:prSet/>
      <dgm:spPr/>
      <dgm:t>
        <a:bodyPr/>
        <a:lstStyle/>
        <a:p>
          <a:endParaRPr lang="en-US"/>
        </a:p>
      </dgm:t>
    </dgm:pt>
    <dgm:pt modelId="{4E81B356-2BB4-43D5-BEB8-C08F093EE631}" type="pres">
      <dgm:prSet presAssocID="{522A8175-1130-45E1-82B4-711ABCAD3C51}" presName="diagram" presStyleCnt="0">
        <dgm:presLayoutVars>
          <dgm:dir/>
          <dgm:resizeHandles val="exact"/>
        </dgm:presLayoutVars>
      </dgm:prSet>
      <dgm:spPr/>
    </dgm:pt>
    <dgm:pt modelId="{DE0FF9EB-E989-4875-9698-6645C3DEF482}" type="pres">
      <dgm:prSet presAssocID="{407CE7F5-00F1-4E03-A7BE-882B52402759}" presName="node" presStyleLbl="node1" presStyleIdx="0" presStyleCnt="1" custScaleX="1925264" custScaleY="200196" custLinFactNeighborX="3106" custLinFactNeighborY="6133">
        <dgm:presLayoutVars>
          <dgm:bulletEnabled val="1"/>
        </dgm:presLayoutVars>
      </dgm:prSet>
      <dgm:spPr/>
    </dgm:pt>
  </dgm:ptLst>
  <dgm:cxnLst>
    <dgm:cxn modelId="{56535450-FFE5-4BFD-A4F8-57A04B3D434B}" type="presOf" srcId="{522A8175-1130-45E1-82B4-711ABCAD3C51}" destId="{4E81B356-2BB4-43D5-BEB8-C08F093EE631}" srcOrd="0" destOrd="0" presId="urn:microsoft.com/office/officeart/2005/8/layout/default"/>
    <dgm:cxn modelId="{3267FB84-6892-475F-BBF5-98B4D81136A2}" srcId="{522A8175-1130-45E1-82B4-711ABCAD3C51}" destId="{407CE7F5-00F1-4E03-A7BE-882B52402759}" srcOrd="0" destOrd="0" parTransId="{DB9BC632-5B38-4BC8-9010-9407D18C72C6}" sibTransId="{B26BC148-F8FC-40E2-BB74-4BFCCF98EFF6}"/>
    <dgm:cxn modelId="{8FE6B0BE-5027-49D9-8EB8-14440B8CA117}" type="presOf" srcId="{407CE7F5-00F1-4E03-A7BE-882B52402759}" destId="{DE0FF9EB-E989-4875-9698-6645C3DEF482}" srcOrd="0" destOrd="0" presId="urn:microsoft.com/office/officeart/2005/8/layout/default"/>
    <dgm:cxn modelId="{53252E3C-BDC6-49C6-840A-BFED39E70813}" type="presParOf" srcId="{4E81B356-2BB4-43D5-BEB8-C08F093EE631}" destId="{DE0FF9EB-E989-4875-9698-6645C3DEF482}" srcOrd="0"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522A8175-1130-45E1-82B4-711ABCAD3C51}"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en-US"/>
        </a:p>
      </dgm:t>
    </dgm:pt>
    <dgm:pt modelId="{407CE7F5-00F1-4E03-A7BE-882B52402759}">
      <dgm:prSet phldrT="[Text]" custT="1"/>
      <dgm:spPr/>
      <dgm:t>
        <a:bodyPr/>
        <a:lstStyle/>
        <a:p>
          <a:pPr marL="0" indent="0" algn="ctr"/>
          <a:r>
            <a:rPr lang="en-US" sz="1800" b="0" dirty="0">
              <a:latin typeface="Times New Roman" panose="02020603050405020304" pitchFamily="18" charset="0"/>
              <a:cs typeface="Times New Roman" panose="02020603050405020304" pitchFamily="18" charset="0"/>
            </a:rPr>
            <a:t>TRUNG TÂM CÔNG NGHỆ THÔNG TIN TÀI NGUYÊN MÔI TRƯỜNG</a:t>
          </a:r>
          <a:r>
            <a:rPr lang="en-US" sz="2400" b="0" dirty="0">
              <a:latin typeface="Times New Roman" panose="02020603050405020304" pitchFamily="18" charset="0"/>
              <a:cs typeface="Times New Roman" panose="02020603050405020304" pitchFamily="18" charset="0"/>
            </a:rPr>
            <a:t> </a:t>
          </a:r>
        </a:p>
      </dgm:t>
    </dgm:pt>
    <dgm:pt modelId="{DB9BC632-5B38-4BC8-9010-9407D18C72C6}" type="parTrans" cxnId="{3267FB84-6892-475F-BBF5-98B4D81136A2}">
      <dgm:prSet/>
      <dgm:spPr/>
      <dgm:t>
        <a:bodyPr/>
        <a:lstStyle/>
        <a:p>
          <a:endParaRPr lang="en-US"/>
        </a:p>
      </dgm:t>
    </dgm:pt>
    <dgm:pt modelId="{B26BC148-F8FC-40E2-BB74-4BFCCF98EFF6}" type="sibTrans" cxnId="{3267FB84-6892-475F-BBF5-98B4D81136A2}">
      <dgm:prSet/>
      <dgm:spPr/>
      <dgm:t>
        <a:bodyPr/>
        <a:lstStyle/>
        <a:p>
          <a:endParaRPr lang="en-US"/>
        </a:p>
      </dgm:t>
    </dgm:pt>
    <dgm:pt modelId="{4E81B356-2BB4-43D5-BEB8-C08F093EE631}" type="pres">
      <dgm:prSet presAssocID="{522A8175-1130-45E1-82B4-711ABCAD3C51}" presName="diagram" presStyleCnt="0">
        <dgm:presLayoutVars>
          <dgm:dir/>
          <dgm:resizeHandles val="exact"/>
        </dgm:presLayoutVars>
      </dgm:prSet>
      <dgm:spPr/>
    </dgm:pt>
    <dgm:pt modelId="{DE0FF9EB-E989-4875-9698-6645C3DEF482}" type="pres">
      <dgm:prSet presAssocID="{407CE7F5-00F1-4E03-A7BE-882B52402759}" presName="node" presStyleLbl="node1" presStyleIdx="0" presStyleCnt="1" custScaleX="1925264" custScaleY="200196" custLinFactNeighborX="3106" custLinFactNeighborY="6133">
        <dgm:presLayoutVars>
          <dgm:bulletEnabled val="1"/>
        </dgm:presLayoutVars>
      </dgm:prSet>
      <dgm:spPr/>
    </dgm:pt>
  </dgm:ptLst>
  <dgm:cxnLst>
    <dgm:cxn modelId="{56535450-FFE5-4BFD-A4F8-57A04B3D434B}" type="presOf" srcId="{522A8175-1130-45E1-82B4-711ABCAD3C51}" destId="{4E81B356-2BB4-43D5-BEB8-C08F093EE631}" srcOrd="0" destOrd="0" presId="urn:microsoft.com/office/officeart/2005/8/layout/default"/>
    <dgm:cxn modelId="{3267FB84-6892-475F-BBF5-98B4D81136A2}" srcId="{522A8175-1130-45E1-82B4-711ABCAD3C51}" destId="{407CE7F5-00F1-4E03-A7BE-882B52402759}" srcOrd="0" destOrd="0" parTransId="{DB9BC632-5B38-4BC8-9010-9407D18C72C6}" sibTransId="{B26BC148-F8FC-40E2-BB74-4BFCCF98EFF6}"/>
    <dgm:cxn modelId="{8FE6B0BE-5027-49D9-8EB8-14440B8CA117}" type="presOf" srcId="{407CE7F5-00F1-4E03-A7BE-882B52402759}" destId="{DE0FF9EB-E989-4875-9698-6645C3DEF482}" srcOrd="0" destOrd="0" presId="urn:microsoft.com/office/officeart/2005/8/layout/default"/>
    <dgm:cxn modelId="{53252E3C-BDC6-49C6-840A-BFED39E70813}" type="presParOf" srcId="{4E81B356-2BB4-43D5-BEB8-C08F093EE631}" destId="{DE0FF9EB-E989-4875-9698-6645C3DEF482}" srcOrd="0"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522A8175-1130-45E1-82B4-711ABCAD3C51}"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en-US"/>
        </a:p>
      </dgm:t>
    </dgm:pt>
    <dgm:pt modelId="{407CE7F5-00F1-4E03-A7BE-882B52402759}">
      <dgm:prSet phldrT="[Text]" custT="1"/>
      <dgm:spPr/>
      <dgm:t>
        <a:bodyPr/>
        <a:lstStyle/>
        <a:p>
          <a:pPr marL="0" indent="0" algn="ctr"/>
          <a:r>
            <a:rPr lang="en-US" sz="1800" b="0" dirty="0">
              <a:latin typeface="Times New Roman" panose="02020603050405020304" pitchFamily="18" charset="0"/>
              <a:cs typeface="Times New Roman" panose="02020603050405020304" pitchFamily="18" charset="0"/>
            </a:rPr>
            <a:t>TRUNG TÂM CÔNG NGHỆ THÔNG TIN TÀI NGUYÊN MÔI TRƯỜNG</a:t>
          </a:r>
          <a:r>
            <a:rPr lang="en-US" sz="2400" b="0" dirty="0">
              <a:latin typeface="Times New Roman" panose="02020603050405020304" pitchFamily="18" charset="0"/>
              <a:cs typeface="Times New Roman" panose="02020603050405020304" pitchFamily="18" charset="0"/>
            </a:rPr>
            <a:t> </a:t>
          </a:r>
        </a:p>
      </dgm:t>
    </dgm:pt>
    <dgm:pt modelId="{DB9BC632-5B38-4BC8-9010-9407D18C72C6}" type="parTrans" cxnId="{3267FB84-6892-475F-BBF5-98B4D81136A2}">
      <dgm:prSet/>
      <dgm:spPr/>
      <dgm:t>
        <a:bodyPr/>
        <a:lstStyle/>
        <a:p>
          <a:endParaRPr lang="en-US"/>
        </a:p>
      </dgm:t>
    </dgm:pt>
    <dgm:pt modelId="{B26BC148-F8FC-40E2-BB74-4BFCCF98EFF6}" type="sibTrans" cxnId="{3267FB84-6892-475F-BBF5-98B4D81136A2}">
      <dgm:prSet/>
      <dgm:spPr/>
      <dgm:t>
        <a:bodyPr/>
        <a:lstStyle/>
        <a:p>
          <a:endParaRPr lang="en-US"/>
        </a:p>
      </dgm:t>
    </dgm:pt>
    <dgm:pt modelId="{4E81B356-2BB4-43D5-BEB8-C08F093EE631}" type="pres">
      <dgm:prSet presAssocID="{522A8175-1130-45E1-82B4-711ABCAD3C51}" presName="diagram" presStyleCnt="0">
        <dgm:presLayoutVars>
          <dgm:dir/>
          <dgm:resizeHandles val="exact"/>
        </dgm:presLayoutVars>
      </dgm:prSet>
      <dgm:spPr/>
    </dgm:pt>
    <dgm:pt modelId="{DE0FF9EB-E989-4875-9698-6645C3DEF482}" type="pres">
      <dgm:prSet presAssocID="{407CE7F5-00F1-4E03-A7BE-882B52402759}" presName="node" presStyleLbl="node1" presStyleIdx="0" presStyleCnt="1" custScaleX="1925264" custScaleY="200196" custLinFactNeighborX="3106" custLinFactNeighborY="6133">
        <dgm:presLayoutVars>
          <dgm:bulletEnabled val="1"/>
        </dgm:presLayoutVars>
      </dgm:prSet>
      <dgm:spPr/>
    </dgm:pt>
  </dgm:ptLst>
  <dgm:cxnLst>
    <dgm:cxn modelId="{56535450-FFE5-4BFD-A4F8-57A04B3D434B}" type="presOf" srcId="{522A8175-1130-45E1-82B4-711ABCAD3C51}" destId="{4E81B356-2BB4-43D5-BEB8-C08F093EE631}" srcOrd="0" destOrd="0" presId="urn:microsoft.com/office/officeart/2005/8/layout/default"/>
    <dgm:cxn modelId="{3267FB84-6892-475F-BBF5-98B4D81136A2}" srcId="{522A8175-1130-45E1-82B4-711ABCAD3C51}" destId="{407CE7F5-00F1-4E03-A7BE-882B52402759}" srcOrd="0" destOrd="0" parTransId="{DB9BC632-5B38-4BC8-9010-9407D18C72C6}" sibTransId="{B26BC148-F8FC-40E2-BB74-4BFCCF98EFF6}"/>
    <dgm:cxn modelId="{8FE6B0BE-5027-49D9-8EB8-14440B8CA117}" type="presOf" srcId="{407CE7F5-00F1-4E03-A7BE-882B52402759}" destId="{DE0FF9EB-E989-4875-9698-6645C3DEF482}" srcOrd="0" destOrd="0" presId="urn:microsoft.com/office/officeart/2005/8/layout/default"/>
    <dgm:cxn modelId="{53252E3C-BDC6-49C6-840A-BFED39E70813}" type="presParOf" srcId="{4E81B356-2BB4-43D5-BEB8-C08F093EE631}" destId="{DE0FF9EB-E989-4875-9698-6645C3DEF482}" srcOrd="0"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5.xml><?xml version="1.0" encoding="utf-8"?>
<dgm:dataModel xmlns:dgm="http://schemas.openxmlformats.org/drawingml/2006/diagram" xmlns:a="http://schemas.openxmlformats.org/drawingml/2006/main">
  <dgm:ptLst>
    <dgm:pt modelId="{522A8175-1130-45E1-82B4-711ABCAD3C51}"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en-US"/>
        </a:p>
      </dgm:t>
    </dgm:pt>
    <dgm:pt modelId="{407CE7F5-00F1-4E03-A7BE-882B52402759}">
      <dgm:prSet phldrT="[Text]" custT="1"/>
      <dgm:spPr/>
      <dgm:t>
        <a:bodyPr/>
        <a:lstStyle/>
        <a:p>
          <a:pPr marL="0" indent="0" algn="ctr"/>
          <a:r>
            <a:rPr lang="en-US" sz="1800" b="0" dirty="0">
              <a:latin typeface="Times New Roman" panose="02020603050405020304" pitchFamily="18" charset="0"/>
              <a:cs typeface="Times New Roman" panose="02020603050405020304" pitchFamily="18" charset="0"/>
            </a:rPr>
            <a:t>TRUNG TÂM CÔNG NGHỆ THÔNG TIN TÀI NGUYÊN MÔI TRƯỜNG</a:t>
          </a:r>
          <a:r>
            <a:rPr lang="en-US" sz="2400" b="0" dirty="0">
              <a:latin typeface="Times New Roman" panose="02020603050405020304" pitchFamily="18" charset="0"/>
              <a:cs typeface="Times New Roman" panose="02020603050405020304" pitchFamily="18" charset="0"/>
            </a:rPr>
            <a:t> </a:t>
          </a:r>
        </a:p>
      </dgm:t>
    </dgm:pt>
    <dgm:pt modelId="{DB9BC632-5B38-4BC8-9010-9407D18C72C6}" type="parTrans" cxnId="{3267FB84-6892-475F-BBF5-98B4D81136A2}">
      <dgm:prSet/>
      <dgm:spPr/>
      <dgm:t>
        <a:bodyPr/>
        <a:lstStyle/>
        <a:p>
          <a:endParaRPr lang="en-US"/>
        </a:p>
      </dgm:t>
    </dgm:pt>
    <dgm:pt modelId="{B26BC148-F8FC-40E2-BB74-4BFCCF98EFF6}" type="sibTrans" cxnId="{3267FB84-6892-475F-BBF5-98B4D81136A2}">
      <dgm:prSet/>
      <dgm:spPr/>
      <dgm:t>
        <a:bodyPr/>
        <a:lstStyle/>
        <a:p>
          <a:endParaRPr lang="en-US"/>
        </a:p>
      </dgm:t>
    </dgm:pt>
    <dgm:pt modelId="{4E81B356-2BB4-43D5-BEB8-C08F093EE631}" type="pres">
      <dgm:prSet presAssocID="{522A8175-1130-45E1-82B4-711ABCAD3C51}" presName="diagram" presStyleCnt="0">
        <dgm:presLayoutVars>
          <dgm:dir/>
          <dgm:resizeHandles val="exact"/>
        </dgm:presLayoutVars>
      </dgm:prSet>
      <dgm:spPr/>
    </dgm:pt>
    <dgm:pt modelId="{DE0FF9EB-E989-4875-9698-6645C3DEF482}" type="pres">
      <dgm:prSet presAssocID="{407CE7F5-00F1-4E03-A7BE-882B52402759}" presName="node" presStyleLbl="node1" presStyleIdx="0" presStyleCnt="1" custScaleX="1925264" custScaleY="200196" custLinFactNeighborX="3106" custLinFactNeighborY="6133">
        <dgm:presLayoutVars>
          <dgm:bulletEnabled val="1"/>
        </dgm:presLayoutVars>
      </dgm:prSet>
      <dgm:spPr/>
    </dgm:pt>
  </dgm:ptLst>
  <dgm:cxnLst>
    <dgm:cxn modelId="{56535450-FFE5-4BFD-A4F8-57A04B3D434B}" type="presOf" srcId="{522A8175-1130-45E1-82B4-711ABCAD3C51}" destId="{4E81B356-2BB4-43D5-BEB8-C08F093EE631}" srcOrd="0" destOrd="0" presId="urn:microsoft.com/office/officeart/2005/8/layout/default"/>
    <dgm:cxn modelId="{3267FB84-6892-475F-BBF5-98B4D81136A2}" srcId="{522A8175-1130-45E1-82B4-711ABCAD3C51}" destId="{407CE7F5-00F1-4E03-A7BE-882B52402759}" srcOrd="0" destOrd="0" parTransId="{DB9BC632-5B38-4BC8-9010-9407D18C72C6}" sibTransId="{B26BC148-F8FC-40E2-BB74-4BFCCF98EFF6}"/>
    <dgm:cxn modelId="{8FE6B0BE-5027-49D9-8EB8-14440B8CA117}" type="presOf" srcId="{407CE7F5-00F1-4E03-A7BE-882B52402759}" destId="{DE0FF9EB-E989-4875-9698-6645C3DEF482}" srcOrd="0" destOrd="0" presId="urn:microsoft.com/office/officeart/2005/8/layout/default"/>
    <dgm:cxn modelId="{53252E3C-BDC6-49C6-840A-BFED39E70813}" type="presParOf" srcId="{4E81B356-2BB4-43D5-BEB8-C08F093EE631}" destId="{DE0FF9EB-E989-4875-9698-6645C3DEF482}" srcOrd="0"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6.xml><?xml version="1.0" encoding="utf-8"?>
<dgm:dataModel xmlns:dgm="http://schemas.openxmlformats.org/drawingml/2006/diagram" xmlns:a="http://schemas.openxmlformats.org/drawingml/2006/main">
  <dgm:ptLst>
    <dgm:pt modelId="{522A8175-1130-45E1-82B4-711ABCAD3C51}"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en-US"/>
        </a:p>
      </dgm:t>
    </dgm:pt>
    <dgm:pt modelId="{407CE7F5-00F1-4E03-A7BE-882B52402759}">
      <dgm:prSet phldrT="[Text]" custT="1"/>
      <dgm:spPr/>
      <dgm:t>
        <a:bodyPr/>
        <a:lstStyle/>
        <a:p>
          <a:pPr marL="0" indent="0" algn="ctr"/>
          <a:r>
            <a:rPr lang="en-US" sz="1800" b="0" dirty="0">
              <a:latin typeface="Times New Roman" panose="02020603050405020304" pitchFamily="18" charset="0"/>
              <a:cs typeface="Times New Roman" panose="02020603050405020304" pitchFamily="18" charset="0"/>
            </a:rPr>
            <a:t>TRUNG TÂM CÔNG NGHỆ THÔNG TIN TÀI NGUYÊN MÔI TRƯỜNG</a:t>
          </a:r>
          <a:r>
            <a:rPr lang="en-US" sz="2400" b="0" dirty="0">
              <a:latin typeface="Times New Roman" panose="02020603050405020304" pitchFamily="18" charset="0"/>
              <a:cs typeface="Times New Roman" panose="02020603050405020304" pitchFamily="18" charset="0"/>
            </a:rPr>
            <a:t> </a:t>
          </a:r>
        </a:p>
      </dgm:t>
    </dgm:pt>
    <dgm:pt modelId="{DB9BC632-5B38-4BC8-9010-9407D18C72C6}" type="parTrans" cxnId="{3267FB84-6892-475F-BBF5-98B4D81136A2}">
      <dgm:prSet/>
      <dgm:spPr/>
      <dgm:t>
        <a:bodyPr/>
        <a:lstStyle/>
        <a:p>
          <a:endParaRPr lang="en-US"/>
        </a:p>
      </dgm:t>
    </dgm:pt>
    <dgm:pt modelId="{B26BC148-F8FC-40E2-BB74-4BFCCF98EFF6}" type="sibTrans" cxnId="{3267FB84-6892-475F-BBF5-98B4D81136A2}">
      <dgm:prSet/>
      <dgm:spPr/>
      <dgm:t>
        <a:bodyPr/>
        <a:lstStyle/>
        <a:p>
          <a:endParaRPr lang="en-US"/>
        </a:p>
      </dgm:t>
    </dgm:pt>
    <dgm:pt modelId="{4E81B356-2BB4-43D5-BEB8-C08F093EE631}" type="pres">
      <dgm:prSet presAssocID="{522A8175-1130-45E1-82B4-711ABCAD3C51}" presName="diagram" presStyleCnt="0">
        <dgm:presLayoutVars>
          <dgm:dir/>
          <dgm:resizeHandles val="exact"/>
        </dgm:presLayoutVars>
      </dgm:prSet>
      <dgm:spPr/>
    </dgm:pt>
    <dgm:pt modelId="{DE0FF9EB-E989-4875-9698-6645C3DEF482}" type="pres">
      <dgm:prSet presAssocID="{407CE7F5-00F1-4E03-A7BE-882B52402759}" presName="node" presStyleLbl="node1" presStyleIdx="0" presStyleCnt="1" custScaleX="1925264" custScaleY="200196" custLinFactNeighborX="3106" custLinFactNeighborY="6133">
        <dgm:presLayoutVars>
          <dgm:bulletEnabled val="1"/>
        </dgm:presLayoutVars>
      </dgm:prSet>
      <dgm:spPr/>
    </dgm:pt>
  </dgm:ptLst>
  <dgm:cxnLst>
    <dgm:cxn modelId="{56535450-FFE5-4BFD-A4F8-57A04B3D434B}" type="presOf" srcId="{522A8175-1130-45E1-82B4-711ABCAD3C51}" destId="{4E81B356-2BB4-43D5-BEB8-C08F093EE631}" srcOrd="0" destOrd="0" presId="urn:microsoft.com/office/officeart/2005/8/layout/default"/>
    <dgm:cxn modelId="{3267FB84-6892-475F-BBF5-98B4D81136A2}" srcId="{522A8175-1130-45E1-82B4-711ABCAD3C51}" destId="{407CE7F5-00F1-4E03-A7BE-882B52402759}" srcOrd="0" destOrd="0" parTransId="{DB9BC632-5B38-4BC8-9010-9407D18C72C6}" sibTransId="{B26BC148-F8FC-40E2-BB74-4BFCCF98EFF6}"/>
    <dgm:cxn modelId="{8FE6B0BE-5027-49D9-8EB8-14440B8CA117}" type="presOf" srcId="{407CE7F5-00F1-4E03-A7BE-882B52402759}" destId="{DE0FF9EB-E989-4875-9698-6645C3DEF482}" srcOrd="0" destOrd="0" presId="urn:microsoft.com/office/officeart/2005/8/layout/default"/>
    <dgm:cxn modelId="{53252E3C-BDC6-49C6-840A-BFED39E70813}" type="presParOf" srcId="{4E81B356-2BB4-43D5-BEB8-C08F093EE631}" destId="{DE0FF9EB-E989-4875-9698-6645C3DEF482}" srcOrd="0"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7.xml><?xml version="1.0" encoding="utf-8"?>
<dgm:dataModel xmlns:dgm="http://schemas.openxmlformats.org/drawingml/2006/diagram" xmlns:a="http://schemas.openxmlformats.org/drawingml/2006/main">
  <dgm:ptLst>
    <dgm:pt modelId="{522A8175-1130-45E1-82B4-711ABCAD3C51}"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en-US"/>
        </a:p>
      </dgm:t>
    </dgm:pt>
    <dgm:pt modelId="{407CE7F5-00F1-4E03-A7BE-882B52402759}">
      <dgm:prSet phldrT="[Text]" custT="1"/>
      <dgm:spPr/>
      <dgm:t>
        <a:bodyPr/>
        <a:lstStyle/>
        <a:p>
          <a:pPr marL="0" indent="0" algn="ctr"/>
          <a:r>
            <a:rPr lang="en-US" sz="1800" b="0" dirty="0">
              <a:latin typeface="Times New Roman" panose="02020603050405020304" pitchFamily="18" charset="0"/>
              <a:cs typeface="Times New Roman" panose="02020603050405020304" pitchFamily="18" charset="0"/>
            </a:rPr>
            <a:t>TRUNG TÂM CÔNG NGHỆ THÔNG TIN TÀI NGUYÊN MÔI TRƯỜNG</a:t>
          </a:r>
          <a:r>
            <a:rPr lang="en-US" sz="2400" b="0" dirty="0">
              <a:latin typeface="Times New Roman" panose="02020603050405020304" pitchFamily="18" charset="0"/>
              <a:cs typeface="Times New Roman" panose="02020603050405020304" pitchFamily="18" charset="0"/>
            </a:rPr>
            <a:t> </a:t>
          </a:r>
        </a:p>
      </dgm:t>
    </dgm:pt>
    <dgm:pt modelId="{DB9BC632-5B38-4BC8-9010-9407D18C72C6}" type="parTrans" cxnId="{3267FB84-6892-475F-BBF5-98B4D81136A2}">
      <dgm:prSet/>
      <dgm:spPr/>
      <dgm:t>
        <a:bodyPr/>
        <a:lstStyle/>
        <a:p>
          <a:endParaRPr lang="en-US"/>
        </a:p>
      </dgm:t>
    </dgm:pt>
    <dgm:pt modelId="{B26BC148-F8FC-40E2-BB74-4BFCCF98EFF6}" type="sibTrans" cxnId="{3267FB84-6892-475F-BBF5-98B4D81136A2}">
      <dgm:prSet/>
      <dgm:spPr/>
      <dgm:t>
        <a:bodyPr/>
        <a:lstStyle/>
        <a:p>
          <a:endParaRPr lang="en-US"/>
        </a:p>
      </dgm:t>
    </dgm:pt>
    <dgm:pt modelId="{4E81B356-2BB4-43D5-BEB8-C08F093EE631}" type="pres">
      <dgm:prSet presAssocID="{522A8175-1130-45E1-82B4-711ABCAD3C51}" presName="diagram" presStyleCnt="0">
        <dgm:presLayoutVars>
          <dgm:dir/>
          <dgm:resizeHandles val="exact"/>
        </dgm:presLayoutVars>
      </dgm:prSet>
      <dgm:spPr/>
    </dgm:pt>
    <dgm:pt modelId="{DE0FF9EB-E989-4875-9698-6645C3DEF482}" type="pres">
      <dgm:prSet presAssocID="{407CE7F5-00F1-4E03-A7BE-882B52402759}" presName="node" presStyleLbl="node1" presStyleIdx="0" presStyleCnt="1" custScaleX="1925264" custScaleY="200196" custLinFactNeighborX="3106" custLinFactNeighborY="6133">
        <dgm:presLayoutVars>
          <dgm:bulletEnabled val="1"/>
        </dgm:presLayoutVars>
      </dgm:prSet>
      <dgm:spPr/>
    </dgm:pt>
  </dgm:ptLst>
  <dgm:cxnLst>
    <dgm:cxn modelId="{56535450-FFE5-4BFD-A4F8-57A04B3D434B}" type="presOf" srcId="{522A8175-1130-45E1-82B4-711ABCAD3C51}" destId="{4E81B356-2BB4-43D5-BEB8-C08F093EE631}" srcOrd="0" destOrd="0" presId="urn:microsoft.com/office/officeart/2005/8/layout/default"/>
    <dgm:cxn modelId="{3267FB84-6892-475F-BBF5-98B4D81136A2}" srcId="{522A8175-1130-45E1-82B4-711ABCAD3C51}" destId="{407CE7F5-00F1-4E03-A7BE-882B52402759}" srcOrd="0" destOrd="0" parTransId="{DB9BC632-5B38-4BC8-9010-9407D18C72C6}" sibTransId="{B26BC148-F8FC-40E2-BB74-4BFCCF98EFF6}"/>
    <dgm:cxn modelId="{8FE6B0BE-5027-49D9-8EB8-14440B8CA117}" type="presOf" srcId="{407CE7F5-00F1-4E03-A7BE-882B52402759}" destId="{DE0FF9EB-E989-4875-9698-6645C3DEF482}" srcOrd="0" destOrd="0" presId="urn:microsoft.com/office/officeart/2005/8/layout/default"/>
    <dgm:cxn modelId="{53252E3C-BDC6-49C6-840A-BFED39E70813}" type="presParOf" srcId="{4E81B356-2BB4-43D5-BEB8-C08F093EE631}" destId="{DE0FF9EB-E989-4875-9698-6645C3DEF482}" srcOrd="0"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8.xml><?xml version="1.0" encoding="utf-8"?>
<dgm:dataModel xmlns:dgm="http://schemas.openxmlformats.org/drawingml/2006/diagram" xmlns:a="http://schemas.openxmlformats.org/drawingml/2006/main">
  <dgm:ptLst>
    <dgm:pt modelId="{522A8175-1130-45E1-82B4-711ABCAD3C51}"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en-US"/>
        </a:p>
      </dgm:t>
    </dgm:pt>
    <dgm:pt modelId="{407CE7F5-00F1-4E03-A7BE-882B52402759}">
      <dgm:prSet phldrT="[Text]" custT="1"/>
      <dgm:spPr/>
      <dgm:t>
        <a:bodyPr/>
        <a:lstStyle/>
        <a:p>
          <a:pPr marL="0" indent="0" algn="ctr"/>
          <a:r>
            <a:rPr lang="en-US" sz="1800" b="0" dirty="0">
              <a:latin typeface="Times New Roman" panose="02020603050405020304" pitchFamily="18" charset="0"/>
              <a:cs typeface="Times New Roman" panose="02020603050405020304" pitchFamily="18" charset="0"/>
            </a:rPr>
            <a:t>TRUNG TÂM CÔNG NGHỆ THÔNG TIN TÀI NGUYÊN MÔI TRƯỜNG</a:t>
          </a:r>
          <a:r>
            <a:rPr lang="en-US" sz="2400" b="0" dirty="0">
              <a:latin typeface="Times New Roman" panose="02020603050405020304" pitchFamily="18" charset="0"/>
              <a:cs typeface="Times New Roman" panose="02020603050405020304" pitchFamily="18" charset="0"/>
            </a:rPr>
            <a:t> </a:t>
          </a:r>
        </a:p>
      </dgm:t>
    </dgm:pt>
    <dgm:pt modelId="{DB9BC632-5B38-4BC8-9010-9407D18C72C6}" type="parTrans" cxnId="{3267FB84-6892-475F-BBF5-98B4D81136A2}">
      <dgm:prSet/>
      <dgm:spPr/>
      <dgm:t>
        <a:bodyPr/>
        <a:lstStyle/>
        <a:p>
          <a:endParaRPr lang="en-US"/>
        </a:p>
      </dgm:t>
    </dgm:pt>
    <dgm:pt modelId="{B26BC148-F8FC-40E2-BB74-4BFCCF98EFF6}" type="sibTrans" cxnId="{3267FB84-6892-475F-BBF5-98B4D81136A2}">
      <dgm:prSet/>
      <dgm:spPr/>
      <dgm:t>
        <a:bodyPr/>
        <a:lstStyle/>
        <a:p>
          <a:endParaRPr lang="en-US"/>
        </a:p>
      </dgm:t>
    </dgm:pt>
    <dgm:pt modelId="{4E81B356-2BB4-43D5-BEB8-C08F093EE631}" type="pres">
      <dgm:prSet presAssocID="{522A8175-1130-45E1-82B4-711ABCAD3C51}" presName="diagram" presStyleCnt="0">
        <dgm:presLayoutVars>
          <dgm:dir/>
          <dgm:resizeHandles val="exact"/>
        </dgm:presLayoutVars>
      </dgm:prSet>
      <dgm:spPr/>
    </dgm:pt>
    <dgm:pt modelId="{DE0FF9EB-E989-4875-9698-6645C3DEF482}" type="pres">
      <dgm:prSet presAssocID="{407CE7F5-00F1-4E03-A7BE-882B52402759}" presName="node" presStyleLbl="node1" presStyleIdx="0" presStyleCnt="1" custScaleX="1925264" custScaleY="200196" custLinFactNeighborX="3106" custLinFactNeighborY="6133">
        <dgm:presLayoutVars>
          <dgm:bulletEnabled val="1"/>
        </dgm:presLayoutVars>
      </dgm:prSet>
      <dgm:spPr/>
    </dgm:pt>
  </dgm:ptLst>
  <dgm:cxnLst>
    <dgm:cxn modelId="{56535450-FFE5-4BFD-A4F8-57A04B3D434B}" type="presOf" srcId="{522A8175-1130-45E1-82B4-711ABCAD3C51}" destId="{4E81B356-2BB4-43D5-BEB8-C08F093EE631}" srcOrd="0" destOrd="0" presId="urn:microsoft.com/office/officeart/2005/8/layout/default"/>
    <dgm:cxn modelId="{3267FB84-6892-475F-BBF5-98B4D81136A2}" srcId="{522A8175-1130-45E1-82B4-711ABCAD3C51}" destId="{407CE7F5-00F1-4E03-A7BE-882B52402759}" srcOrd="0" destOrd="0" parTransId="{DB9BC632-5B38-4BC8-9010-9407D18C72C6}" sibTransId="{B26BC148-F8FC-40E2-BB74-4BFCCF98EFF6}"/>
    <dgm:cxn modelId="{8FE6B0BE-5027-49D9-8EB8-14440B8CA117}" type="presOf" srcId="{407CE7F5-00F1-4E03-A7BE-882B52402759}" destId="{DE0FF9EB-E989-4875-9698-6645C3DEF482}" srcOrd="0" destOrd="0" presId="urn:microsoft.com/office/officeart/2005/8/layout/default"/>
    <dgm:cxn modelId="{53252E3C-BDC6-49C6-840A-BFED39E70813}" type="presParOf" srcId="{4E81B356-2BB4-43D5-BEB8-C08F093EE631}" destId="{DE0FF9EB-E989-4875-9698-6645C3DEF482}" srcOrd="0"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9.xml><?xml version="1.0" encoding="utf-8"?>
<dgm:dataModel xmlns:dgm="http://schemas.openxmlformats.org/drawingml/2006/diagram" xmlns:a="http://schemas.openxmlformats.org/drawingml/2006/main">
  <dgm:ptLst>
    <dgm:pt modelId="{522A8175-1130-45E1-82B4-711ABCAD3C51}"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en-US"/>
        </a:p>
      </dgm:t>
    </dgm:pt>
    <dgm:pt modelId="{407CE7F5-00F1-4E03-A7BE-882B52402759}">
      <dgm:prSet phldrT="[Text]" custT="1"/>
      <dgm:spPr/>
      <dgm:t>
        <a:bodyPr/>
        <a:lstStyle/>
        <a:p>
          <a:pPr marL="0" indent="0" algn="ctr"/>
          <a:r>
            <a:rPr lang="en-US" sz="1800" b="0" dirty="0">
              <a:latin typeface="Times New Roman" panose="02020603050405020304" pitchFamily="18" charset="0"/>
              <a:cs typeface="Times New Roman" panose="02020603050405020304" pitchFamily="18" charset="0"/>
            </a:rPr>
            <a:t>TRUNG TÂM CÔNG NGHỆ THÔNG TIN TÀI NGUYÊN MÔI TRƯỜNG</a:t>
          </a:r>
          <a:r>
            <a:rPr lang="en-US" sz="2400" b="0" dirty="0">
              <a:latin typeface="Times New Roman" panose="02020603050405020304" pitchFamily="18" charset="0"/>
              <a:cs typeface="Times New Roman" panose="02020603050405020304" pitchFamily="18" charset="0"/>
            </a:rPr>
            <a:t> </a:t>
          </a:r>
        </a:p>
      </dgm:t>
    </dgm:pt>
    <dgm:pt modelId="{DB9BC632-5B38-4BC8-9010-9407D18C72C6}" type="parTrans" cxnId="{3267FB84-6892-475F-BBF5-98B4D81136A2}">
      <dgm:prSet/>
      <dgm:spPr/>
      <dgm:t>
        <a:bodyPr/>
        <a:lstStyle/>
        <a:p>
          <a:endParaRPr lang="en-US"/>
        </a:p>
      </dgm:t>
    </dgm:pt>
    <dgm:pt modelId="{B26BC148-F8FC-40E2-BB74-4BFCCF98EFF6}" type="sibTrans" cxnId="{3267FB84-6892-475F-BBF5-98B4D81136A2}">
      <dgm:prSet/>
      <dgm:spPr/>
      <dgm:t>
        <a:bodyPr/>
        <a:lstStyle/>
        <a:p>
          <a:endParaRPr lang="en-US"/>
        </a:p>
      </dgm:t>
    </dgm:pt>
    <dgm:pt modelId="{4E81B356-2BB4-43D5-BEB8-C08F093EE631}" type="pres">
      <dgm:prSet presAssocID="{522A8175-1130-45E1-82B4-711ABCAD3C51}" presName="diagram" presStyleCnt="0">
        <dgm:presLayoutVars>
          <dgm:dir/>
          <dgm:resizeHandles val="exact"/>
        </dgm:presLayoutVars>
      </dgm:prSet>
      <dgm:spPr/>
    </dgm:pt>
    <dgm:pt modelId="{DE0FF9EB-E989-4875-9698-6645C3DEF482}" type="pres">
      <dgm:prSet presAssocID="{407CE7F5-00F1-4E03-A7BE-882B52402759}" presName="node" presStyleLbl="node1" presStyleIdx="0" presStyleCnt="1" custScaleX="1925264" custScaleY="200196" custLinFactNeighborX="3106" custLinFactNeighborY="6133">
        <dgm:presLayoutVars>
          <dgm:bulletEnabled val="1"/>
        </dgm:presLayoutVars>
      </dgm:prSet>
      <dgm:spPr/>
    </dgm:pt>
  </dgm:ptLst>
  <dgm:cxnLst>
    <dgm:cxn modelId="{56535450-FFE5-4BFD-A4F8-57A04B3D434B}" type="presOf" srcId="{522A8175-1130-45E1-82B4-711ABCAD3C51}" destId="{4E81B356-2BB4-43D5-BEB8-C08F093EE631}" srcOrd="0" destOrd="0" presId="urn:microsoft.com/office/officeart/2005/8/layout/default"/>
    <dgm:cxn modelId="{3267FB84-6892-475F-BBF5-98B4D81136A2}" srcId="{522A8175-1130-45E1-82B4-711ABCAD3C51}" destId="{407CE7F5-00F1-4E03-A7BE-882B52402759}" srcOrd="0" destOrd="0" parTransId="{DB9BC632-5B38-4BC8-9010-9407D18C72C6}" sibTransId="{B26BC148-F8FC-40E2-BB74-4BFCCF98EFF6}"/>
    <dgm:cxn modelId="{8FE6B0BE-5027-49D9-8EB8-14440B8CA117}" type="presOf" srcId="{407CE7F5-00F1-4E03-A7BE-882B52402759}" destId="{DE0FF9EB-E989-4875-9698-6645C3DEF482}" srcOrd="0" destOrd="0" presId="urn:microsoft.com/office/officeart/2005/8/layout/default"/>
    <dgm:cxn modelId="{53252E3C-BDC6-49C6-840A-BFED39E70813}" type="presParOf" srcId="{4E81B356-2BB4-43D5-BEB8-C08F093EE631}" destId="{DE0FF9EB-E989-4875-9698-6645C3DEF482}" srcOrd="0"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522A8175-1130-45E1-82B4-711ABCAD3C51}"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en-US"/>
        </a:p>
      </dgm:t>
    </dgm:pt>
    <dgm:pt modelId="{407CE7F5-00F1-4E03-A7BE-882B52402759}">
      <dgm:prSet phldrT="[Text]" custT="1"/>
      <dgm:spPr/>
      <dgm:t>
        <a:bodyPr/>
        <a:lstStyle/>
        <a:p>
          <a:pPr marL="0" indent="0" algn="ctr"/>
          <a:r>
            <a:rPr lang="en-US" sz="1800" b="0" dirty="0">
              <a:latin typeface="Times New Roman" panose="02020603050405020304" pitchFamily="18" charset="0"/>
              <a:cs typeface="Times New Roman" panose="02020603050405020304" pitchFamily="18" charset="0"/>
            </a:rPr>
            <a:t>TRUNG TÂM CÔNG NGHỆ THÔNG TIN TÀI NGUYÊN MÔI TRƯỜNG</a:t>
          </a:r>
          <a:r>
            <a:rPr lang="en-US" sz="2400" b="0" dirty="0">
              <a:latin typeface="Times New Roman" panose="02020603050405020304" pitchFamily="18" charset="0"/>
              <a:cs typeface="Times New Roman" panose="02020603050405020304" pitchFamily="18" charset="0"/>
            </a:rPr>
            <a:t> </a:t>
          </a:r>
        </a:p>
      </dgm:t>
    </dgm:pt>
    <dgm:pt modelId="{DB9BC632-5B38-4BC8-9010-9407D18C72C6}" type="parTrans" cxnId="{3267FB84-6892-475F-BBF5-98B4D81136A2}">
      <dgm:prSet/>
      <dgm:spPr/>
      <dgm:t>
        <a:bodyPr/>
        <a:lstStyle/>
        <a:p>
          <a:endParaRPr lang="en-US"/>
        </a:p>
      </dgm:t>
    </dgm:pt>
    <dgm:pt modelId="{B26BC148-F8FC-40E2-BB74-4BFCCF98EFF6}" type="sibTrans" cxnId="{3267FB84-6892-475F-BBF5-98B4D81136A2}">
      <dgm:prSet/>
      <dgm:spPr/>
      <dgm:t>
        <a:bodyPr/>
        <a:lstStyle/>
        <a:p>
          <a:endParaRPr lang="en-US"/>
        </a:p>
      </dgm:t>
    </dgm:pt>
    <dgm:pt modelId="{4E81B356-2BB4-43D5-BEB8-C08F093EE631}" type="pres">
      <dgm:prSet presAssocID="{522A8175-1130-45E1-82B4-711ABCAD3C51}" presName="diagram" presStyleCnt="0">
        <dgm:presLayoutVars>
          <dgm:dir/>
          <dgm:resizeHandles val="exact"/>
        </dgm:presLayoutVars>
      </dgm:prSet>
      <dgm:spPr/>
    </dgm:pt>
    <dgm:pt modelId="{DE0FF9EB-E989-4875-9698-6645C3DEF482}" type="pres">
      <dgm:prSet presAssocID="{407CE7F5-00F1-4E03-A7BE-882B52402759}" presName="node" presStyleLbl="node1" presStyleIdx="0" presStyleCnt="1" custScaleX="1925264" custScaleY="200196" custLinFactNeighborX="3106" custLinFactNeighborY="6133">
        <dgm:presLayoutVars>
          <dgm:bulletEnabled val="1"/>
        </dgm:presLayoutVars>
      </dgm:prSet>
      <dgm:spPr/>
    </dgm:pt>
  </dgm:ptLst>
  <dgm:cxnLst>
    <dgm:cxn modelId="{56535450-FFE5-4BFD-A4F8-57A04B3D434B}" type="presOf" srcId="{522A8175-1130-45E1-82B4-711ABCAD3C51}" destId="{4E81B356-2BB4-43D5-BEB8-C08F093EE631}" srcOrd="0" destOrd="0" presId="urn:microsoft.com/office/officeart/2005/8/layout/default"/>
    <dgm:cxn modelId="{3267FB84-6892-475F-BBF5-98B4D81136A2}" srcId="{522A8175-1130-45E1-82B4-711ABCAD3C51}" destId="{407CE7F5-00F1-4E03-A7BE-882B52402759}" srcOrd="0" destOrd="0" parTransId="{DB9BC632-5B38-4BC8-9010-9407D18C72C6}" sibTransId="{B26BC148-F8FC-40E2-BB74-4BFCCF98EFF6}"/>
    <dgm:cxn modelId="{8FE6B0BE-5027-49D9-8EB8-14440B8CA117}" type="presOf" srcId="{407CE7F5-00F1-4E03-A7BE-882B52402759}" destId="{DE0FF9EB-E989-4875-9698-6645C3DEF482}" srcOrd="0" destOrd="0" presId="urn:microsoft.com/office/officeart/2005/8/layout/default"/>
    <dgm:cxn modelId="{53252E3C-BDC6-49C6-840A-BFED39E70813}" type="presParOf" srcId="{4E81B356-2BB4-43D5-BEB8-C08F093EE631}" destId="{DE0FF9EB-E989-4875-9698-6645C3DEF482}" srcOrd="0"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0.xml><?xml version="1.0" encoding="utf-8"?>
<dgm:dataModel xmlns:dgm="http://schemas.openxmlformats.org/drawingml/2006/diagram" xmlns:a="http://schemas.openxmlformats.org/drawingml/2006/main">
  <dgm:ptLst>
    <dgm:pt modelId="{522A8175-1130-45E1-82B4-711ABCAD3C51}"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en-US"/>
        </a:p>
      </dgm:t>
    </dgm:pt>
    <dgm:pt modelId="{407CE7F5-00F1-4E03-A7BE-882B52402759}">
      <dgm:prSet phldrT="[Text]" custT="1"/>
      <dgm:spPr/>
      <dgm:t>
        <a:bodyPr/>
        <a:lstStyle/>
        <a:p>
          <a:pPr marL="0" indent="0" algn="ctr"/>
          <a:r>
            <a:rPr lang="en-US" sz="1800" b="0" dirty="0">
              <a:latin typeface="Times New Roman" panose="02020603050405020304" pitchFamily="18" charset="0"/>
              <a:cs typeface="Times New Roman" panose="02020603050405020304" pitchFamily="18" charset="0"/>
            </a:rPr>
            <a:t>TRUNG TÂM CÔNG NGHỆ THÔNG TIN TÀI NGUYÊN MÔI TRƯỜNG</a:t>
          </a:r>
          <a:r>
            <a:rPr lang="en-US" sz="2400" b="0" dirty="0">
              <a:latin typeface="Times New Roman" panose="02020603050405020304" pitchFamily="18" charset="0"/>
              <a:cs typeface="Times New Roman" panose="02020603050405020304" pitchFamily="18" charset="0"/>
            </a:rPr>
            <a:t> </a:t>
          </a:r>
        </a:p>
      </dgm:t>
    </dgm:pt>
    <dgm:pt modelId="{DB9BC632-5B38-4BC8-9010-9407D18C72C6}" type="parTrans" cxnId="{3267FB84-6892-475F-BBF5-98B4D81136A2}">
      <dgm:prSet/>
      <dgm:spPr/>
      <dgm:t>
        <a:bodyPr/>
        <a:lstStyle/>
        <a:p>
          <a:endParaRPr lang="en-US"/>
        </a:p>
      </dgm:t>
    </dgm:pt>
    <dgm:pt modelId="{B26BC148-F8FC-40E2-BB74-4BFCCF98EFF6}" type="sibTrans" cxnId="{3267FB84-6892-475F-BBF5-98B4D81136A2}">
      <dgm:prSet/>
      <dgm:spPr/>
      <dgm:t>
        <a:bodyPr/>
        <a:lstStyle/>
        <a:p>
          <a:endParaRPr lang="en-US"/>
        </a:p>
      </dgm:t>
    </dgm:pt>
    <dgm:pt modelId="{4E81B356-2BB4-43D5-BEB8-C08F093EE631}" type="pres">
      <dgm:prSet presAssocID="{522A8175-1130-45E1-82B4-711ABCAD3C51}" presName="diagram" presStyleCnt="0">
        <dgm:presLayoutVars>
          <dgm:dir/>
          <dgm:resizeHandles val="exact"/>
        </dgm:presLayoutVars>
      </dgm:prSet>
      <dgm:spPr/>
    </dgm:pt>
    <dgm:pt modelId="{DE0FF9EB-E989-4875-9698-6645C3DEF482}" type="pres">
      <dgm:prSet presAssocID="{407CE7F5-00F1-4E03-A7BE-882B52402759}" presName="node" presStyleLbl="node1" presStyleIdx="0" presStyleCnt="1" custScaleX="1925264" custScaleY="200196" custLinFactNeighborX="3106" custLinFactNeighborY="6133">
        <dgm:presLayoutVars>
          <dgm:bulletEnabled val="1"/>
        </dgm:presLayoutVars>
      </dgm:prSet>
      <dgm:spPr/>
    </dgm:pt>
  </dgm:ptLst>
  <dgm:cxnLst>
    <dgm:cxn modelId="{56535450-FFE5-4BFD-A4F8-57A04B3D434B}" type="presOf" srcId="{522A8175-1130-45E1-82B4-711ABCAD3C51}" destId="{4E81B356-2BB4-43D5-BEB8-C08F093EE631}" srcOrd="0" destOrd="0" presId="urn:microsoft.com/office/officeart/2005/8/layout/default"/>
    <dgm:cxn modelId="{3267FB84-6892-475F-BBF5-98B4D81136A2}" srcId="{522A8175-1130-45E1-82B4-711ABCAD3C51}" destId="{407CE7F5-00F1-4E03-A7BE-882B52402759}" srcOrd="0" destOrd="0" parTransId="{DB9BC632-5B38-4BC8-9010-9407D18C72C6}" sibTransId="{B26BC148-F8FC-40E2-BB74-4BFCCF98EFF6}"/>
    <dgm:cxn modelId="{8FE6B0BE-5027-49D9-8EB8-14440B8CA117}" type="presOf" srcId="{407CE7F5-00F1-4E03-A7BE-882B52402759}" destId="{DE0FF9EB-E989-4875-9698-6645C3DEF482}" srcOrd="0" destOrd="0" presId="urn:microsoft.com/office/officeart/2005/8/layout/default"/>
    <dgm:cxn modelId="{53252E3C-BDC6-49C6-840A-BFED39E70813}" type="presParOf" srcId="{4E81B356-2BB4-43D5-BEB8-C08F093EE631}" destId="{DE0FF9EB-E989-4875-9698-6645C3DEF482}" srcOrd="0"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1.xml><?xml version="1.0" encoding="utf-8"?>
<dgm:dataModel xmlns:dgm="http://schemas.openxmlformats.org/drawingml/2006/diagram" xmlns:a="http://schemas.openxmlformats.org/drawingml/2006/main">
  <dgm:ptLst>
    <dgm:pt modelId="{522A8175-1130-45E1-82B4-711ABCAD3C51}"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en-US"/>
        </a:p>
      </dgm:t>
    </dgm:pt>
    <dgm:pt modelId="{407CE7F5-00F1-4E03-A7BE-882B52402759}">
      <dgm:prSet phldrT="[Text]" custT="1"/>
      <dgm:spPr/>
      <dgm:t>
        <a:bodyPr/>
        <a:lstStyle/>
        <a:p>
          <a:pPr marL="0" indent="0" algn="ctr"/>
          <a:r>
            <a:rPr lang="en-US" sz="1800" b="0" dirty="0">
              <a:latin typeface="Times New Roman" panose="02020603050405020304" pitchFamily="18" charset="0"/>
              <a:cs typeface="Times New Roman" panose="02020603050405020304" pitchFamily="18" charset="0"/>
            </a:rPr>
            <a:t>TRUNG TÂM CÔNG NGHỆ THÔNG TIN TÀI NGUYÊN MÔI TRƯỜNG</a:t>
          </a:r>
          <a:r>
            <a:rPr lang="en-US" sz="2400" b="0" dirty="0">
              <a:latin typeface="Times New Roman" panose="02020603050405020304" pitchFamily="18" charset="0"/>
              <a:cs typeface="Times New Roman" panose="02020603050405020304" pitchFamily="18" charset="0"/>
            </a:rPr>
            <a:t> </a:t>
          </a:r>
        </a:p>
      </dgm:t>
    </dgm:pt>
    <dgm:pt modelId="{DB9BC632-5B38-4BC8-9010-9407D18C72C6}" type="parTrans" cxnId="{3267FB84-6892-475F-BBF5-98B4D81136A2}">
      <dgm:prSet/>
      <dgm:spPr/>
      <dgm:t>
        <a:bodyPr/>
        <a:lstStyle/>
        <a:p>
          <a:endParaRPr lang="en-US"/>
        </a:p>
      </dgm:t>
    </dgm:pt>
    <dgm:pt modelId="{B26BC148-F8FC-40E2-BB74-4BFCCF98EFF6}" type="sibTrans" cxnId="{3267FB84-6892-475F-BBF5-98B4D81136A2}">
      <dgm:prSet/>
      <dgm:spPr/>
      <dgm:t>
        <a:bodyPr/>
        <a:lstStyle/>
        <a:p>
          <a:endParaRPr lang="en-US"/>
        </a:p>
      </dgm:t>
    </dgm:pt>
    <dgm:pt modelId="{4E81B356-2BB4-43D5-BEB8-C08F093EE631}" type="pres">
      <dgm:prSet presAssocID="{522A8175-1130-45E1-82B4-711ABCAD3C51}" presName="diagram" presStyleCnt="0">
        <dgm:presLayoutVars>
          <dgm:dir/>
          <dgm:resizeHandles val="exact"/>
        </dgm:presLayoutVars>
      </dgm:prSet>
      <dgm:spPr/>
    </dgm:pt>
    <dgm:pt modelId="{DE0FF9EB-E989-4875-9698-6645C3DEF482}" type="pres">
      <dgm:prSet presAssocID="{407CE7F5-00F1-4E03-A7BE-882B52402759}" presName="node" presStyleLbl="node1" presStyleIdx="0" presStyleCnt="1" custScaleX="1925264" custScaleY="200196" custLinFactNeighborX="3106" custLinFactNeighborY="6133">
        <dgm:presLayoutVars>
          <dgm:bulletEnabled val="1"/>
        </dgm:presLayoutVars>
      </dgm:prSet>
      <dgm:spPr/>
    </dgm:pt>
  </dgm:ptLst>
  <dgm:cxnLst>
    <dgm:cxn modelId="{56535450-FFE5-4BFD-A4F8-57A04B3D434B}" type="presOf" srcId="{522A8175-1130-45E1-82B4-711ABCAD3C51}" destId="{4E81B356-2BB4-43D5-BEB8-C08F093EE631}" srcOrd="0" destOrd="0" presId="urn:microsoft.com/office/officeart/2005/8/layout/default"/>
    <dgm:cxn modelId="{3267FB84-6892-475F-BBF5-98B4D81136A2}" srcId="{522A8175-1130-45E1-82B4-711ABCAD3C51}" destId="{407CE7F5-00F1-4E03-A7BE-882B52402759}" srcOrd="0" destOrd="0" parTransId="{DB9BC632-5B38-4BC8-9010-9407D18C72C6}" sibTransId="{B26BC148-F8FC-40E2-BB74-4BFCCF98EFF6}"/>
    <dgm:cxn modelId="{8FE6B0BE-5027-49D9-8EB8-14440B8CA117}" type="presOf" srcId="{407CE7F5-00F1-4E03-A7BE-882B52402759}" destId="{DE0FF9EB-E989-4875-9698-6645C3DEF482}" srcOrd="0" destOrd="0" presId="urn:microsoft.com/office/officeart/2005/8/layout/default"/>
    <dgm:cxn modelId="{53252E3C-BDC6-49C6-840A-BFED39E70813}" type="presParOf" srcId="{4E81B356-2BB4-43D5-BEB8-C08F093EE631}" destId="{DE0FF9EB-E989-4875-9698-6645C3DEF482}" srcOrd="0"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2.xml><?xml version="1.0" encoding="utf-8"?>
<dgm:dataModel xmlns:dgm="http://schemas.openxmlformats.org/drawingml/2006/diagram" xmlns:a="http://schemas.openxmlformats.org/drawingml/2006/main">
  <dgm:ptLst>
    <dgm:pt modelId="{522A8175-1130-45E1-82B4-711ABCAD3C51}"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en-US"/>
        </a:p>
      </dgm:t>
    </dgm:pt>
    <dgm:pt modelId="{407CE7F5-00F1-4E03-A7BE-882B52402759}">
      <dgm:prSet phldrT="[Text]" custT="1"/>
      <dgm:spPr/>
      <dgm:t>
        <a:bodyPr/>
        <a:lstStyle/>
        <a:p>
          <a:pPr marL="0" indent="0" algn="ctr"/>
          <a:r>
            <a:rPr lang="en-US" sz="1800" b="0" dirty="0">
              <a:latin typeface="Times New Roman" panose="02020603050405020304" pitchFamily="18" charset="0"/>
              <a:cs typeface="Times New Roman" panose="02020603050405020304" pitchFamily="18" charset="0"/>
            </a:rPr>
            <a:t>TRUNG TÂM CÔNG NGHỆ THÔNG TIN TÀI NGUYÊN MÔI TRƯỜNG</a:t>
          </a:r>
          <a:r>
            <a:rPr lang="en-US" sz="2400" b="0" dirty="0">
              <a:latin typeface="Times New Roman" panose="02020603050405020304" pitchFamily="18" charset="0"/>
              <a:cs typeface="Times New Roman" panose="02020603050405020304" pitchFamily="18" charset="0"/>
            </a:rPr>
            <a:t> </a:t>
          </a:r>
        </a:p>
      </dgm:t>
    </dgm:pt>
    <dgm:pt modelId="{DB9BC632-5B38-4BC8-9010-9407D18C72C6}" type="parTrans" cxnId="{3267FB84-6892-475F-BBF5-98B4D81136A2}">
      <dgm:prSet/>
      <dgm:spPr/>
      <dgm:t>
        <a:bodyPr/>
        <a:lstStyle/>
        <a:p>
          <a:endParaRPr lang="en-US"/>
        </a:p>
      </dgm:t>
    </dgm:pt>
    <dgm:pt modelId="{B26BC148-F8FC-40E2-BB74-4BFCCF98EFF6}" type="sibTrans" cxnId="{3267FB84-6892-475F-BBF5-98B4D81136A2}">
      <dgm:prSet/>
      <dgm:spPr/>
      <dgm:t>
        <a:bodyPr/>
        <a:lstStyle/>
        <a:p>
          <a:endParaRPr lang="en-US"/>
        </a:p>
      </dgm:t>
    </dgm:pt>
    <dgm:pt modelId="{4E81B356-2BB4-43D5-BEB8-C08F093EE631}" type="pres">
      <dgm:prSet presAssocID="{522A8175-1130-45E1-82B4-711ABCAD3C51}" presName="diagram" presStyleCnt="0">
        <dgm:presLayoutVars>
          <dgm:dir/>
          <dgm:resizeHandles val="exact"/>
        </dgm:presLayoutVars>
      </dgm:prSet>
      <dgm:spPr/>
    </dgm:pt>
    <dgm:pt modelId="{DE0FF9EB-E989-4875-9698-6645C3DEF482}" type="pres">
      <dgm:prSet presAssocID="{407CE7F5-00F1-4E03-A7BE-882B52402759}" presName="node" presStyleLbl="node1" presStyleIdx="0" presStyleCnt="1" custScaleX="1925264" custScaleY="200196" custLinFactNeighborX="3106" custLinFactNeighborY="6133">
        <dgm:presLayoutVars>
          <dgm:bulletEnabled val="1"/>
        </dgm:presLayoutVars>
      </dgm:prSet>
      <dgm:spPr/>
    </dgm:pt>
  </dgm:ptLst>
  <dgm:cxnLst>
    <dgm:cxn modelId="{56535450-FFE5-4BFD-A4F8-57A04B3D434B}" type="presOf" srcId="{522A8175-1130-45E1-82B4-711ABCAD3C51}" destId="{4E81B356-2BB4-43D5-BEB8-C08F093EE631}" srcOrd="0" destOrd="0" presId="urn:microsoft.com/office/officeart/2005/8/layout/default"/>
    <dgm:cxn modelId="{3267FB84-6892-475F-BBF5-98B4D81136A2}" srcId="{522A8175-1130-45E1-82B4-711ABCAD3C51}" destId="{407CE7F5-00F1-4E03-A7BE-882B52402759}" srcOrd="0" destOrd="0" parTransId="{DB9BC632-5B38-4BC8-9010-9407D18C72C6}" sibTransId="{B26BC148-F8FC-40E2-BB74-4BFCCF98EFF6}"/>
    <dgm:cxn modelId="{8FE6B0BE-5027-49D9-8EB8-14440B8CA117}" type="presOf" srcId="{407CE7F5-00F1-4E03-A7BE-882B52402759}" destId="{DE0FF9EB-E989-4875-9698-6645C3DEF482}" srcOrd="0" destOrd="0" presId="urn:microsoft.com/office/officeart/2005/8/layout/default"/>
    <dgm:cxn modelId="{53252E3C-BDC6-49C6-840A-BFED39E70813}" type="presParOf" srcId="{4E81B356-2BB4-43D5-BEB8-C08F093EE631}" destId="{DE0FF9EB-E989-4875-9698-6645C3DEF482}" srcOrd="0"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3.xml><?xml version="1.0" encoding="utf-8"?>
<dgm:dataModel xmlns:dgm="http://schemas.openxmlformats.org/drawingml/2006/diagram" xmlns:a="http://schemas.openxmlformats.org/drawingml/2006/main">
  <dgm:ptLst>
    <dgm:pt modelId="{522A8175-1130-45E1-82B4-711ABCAD3C51}"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en-US"/>
        </a:p>
      </dgm:t>
    </dgm:pt>
    <dgm:pt modelId="{407CE7F5-00F1-4E03-A7BE-882B52402759}">
      <dgm:prSet phldrT="[Text]" custT="1"/>
      <dgm:spPr/>
      <dgm:t>
        <a:bodyPr/>
        <a:lstStyle/>
        <a:p>
          <a:pPr marL="0" indent="0" algn="ctr"/>
          <a:r>
            <a:rPr lang="en-US" sz="1800" b="0" dirty="0">
              <a:latin typeface="Times New Roman" panose="02020603050405020304" pitchFamily="18" charset="0"/>
              <a:cs typeface="Times New Roman" panose="02020603050405020304" pitchFamily="18" charset="0"/>
            </a:rPr>
            <a:t>TRUNG TÂM CÔNG NGHỆ THÔNG TIN TÀI NGUYÊN MÔI TRƯỜNG</a:t>
          </a:r>
          <a:r>
            <a:rPr lang="en-US" sz="2400" b="0" dirty="0">
              <a:latin typeface="Times New Roman" panose="02020603050405020304" pitchFamily="18" charset="0"/>
              <a:cs typeface="Times New Roman" panose="02020603050405020304" pitchFamily="18" charset="0"/>
            </a:rPr>
            <a:t> </a:t>
          </a:r>
        </a:p>
      </dgm:t>
    </dgm:pt>
    <dgm:pt modelId="{DB9BC632-5B38-4BC8-9010-9407D18C72C6}" type="parTrans" cxnId="{3267FB84-6892-475F-BBF5-98B4D81136A2}">
      <dgm:prSet/>
      <dgm:spPr/>
      <dgm:t>
        <a:bodyPr/>
        <a:lstStyle/>
        <a:p>
          <a:endParaRPr lang="en-US"/>
        </a:p>
      </dgm:t>
    </dgm:pt>
    <dgm:pt modelId="{B26BC148-F8FC-40E2-BB74-4BFCCF98EFF6}" type="sibTrans" cxnId="{3267FB84-6892-475F-BBF5-98B4D81136A2}">
      <dgm:prSet/>
      <dgm:spPr/>
      <dgm:t>
        <a:bodyPr/>
        <a:lstStyle/>
        <a:p>
          <a:endParaRPr lang="en-US"/>
        </a:p>
      </dgm:t>
    </dgm:pt>
    <dgm:pt modelId="{4E81B356-2BB4-43D5-BEB8-C08F093EE631}" type="pres">
      <dgm:prSet presAssocID="{522A8175-1130-45E1-82B4-711ABCAD3C51}" presName="diagram" presStyleCnt="0">
        <dgm:presLayoutVars>
          <dgm:dir/>
          <dgm:resizeHandles val="exact"/>
        </dgm:presLayoutVars>
      </dgm:prSet>
      <dgm:spPr/>
    </dgm:pt>
    <dgm:pt modelId="{DE0FF9EB-E989-4875-9698-6645C3DEF482}" type="pres">
      <dgm:prSet presAssocID="{407CE7F5-00F1-4E03-A7BE-882B52402759}" presName="node" presStyleLbl="node1" presStyleIdx="0" presStyleCnt="1" custScaleX="1925264" custScaleY="200196" custLinFactNeighborX="3106" custLinFactNeighborY="6133">
        <dgm:presLayoutVars>
          <dgm:bulletEnabled val="1"/>
        </dgm:presLayoutVars>
      </dgm:prSet>
      <dgm:spPr/>
    </dgm:pt>
  </dgm:ptLst>
  <dgm:cxnLst>
    <dgm:cxn modelId="{56535450-FFE5-4BFD-A4F8-57A04B3D434B}" type="presOf" srcId="{522A8175-1130-45E1-82B4-711ABCAD3C51}" destId="{4E81B356-2BB4-43D5-BEB8-C08F093EE631}" srcOrd="0" destOrd="0" presId="urn:microsoft.com/office/officeart/2005/8/layout/default"/>
    <dgm:cxn modelId="{3267FB84-6892-475F-BBF5-98B4D81136A2}" srcId="{522A8175-1130-45E1-82B4-711ABCAD3C51}" destId="{407CE7F5-00F1-4E03-A7BE-882B52402759}" srcOrd="0" destOrd="0" parTransId="{DB9BC632-5B38-4BC8-9010-9407D18C72C6}" sibTransId="{B26BC148-F8FC-40E2-BB74-4BFCCF98EFF6}"/>
    <dgm:cxn modelId="{8FE6B0BE-5027-49D9-8EB8-14440B8CA117}" type="presOf" srcId="{407CE7F5-00F1-4E03-A7BE-882B52402759}" destId="{DE0FF9EB-E989-4875-9698-6645C3DEF482}" srcOrd="0" destOrd="0" presId="urn:microsoft.com/office/officeart/2005/8/layout/default"/>
    <dgm:cxn modelId="{53252E3C-BDC6-49C6-840A-BFED39E70813}" type="presParOf" srcId="{4E81B356-2BB4-43D5-BEB8-C08F093EE631}" destId="{DE0FF9EB-E989-4875-9698-6645C3DEF482}" srcOrd="0"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4.xml><?xml version="1.0" encoding="utf-8"?>
<dgm:dataModel xmlns:dgm="http://schemas.openxmlformats.org/drawingml/2006/diagram" xmlns:a="http://schemas.openxmlformats.org/drawingml/2006/main">
  <dgm:ptLst>
    <dgm:pt modelId="{522A8175-1130-45E1-82B4-711ABCAD3C51}"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en-US"/>
        </a:p>
      </dgm:t>
    </dgm:pt>
    <dgm:pt modelId="{407CE7F5-00F1-4E03-A7BE-882B52402759}">
      <dgm:prSet phldrT="[Text]" custT="1"/>
      <dgm:spPr/>
      <dgm:t>
        <a:bodyPr/>
        <a:lstStyle/>
        <a:p>
          <a:pPr marL="0" indent="0" algn="ctr"/>
          <a:r>
            <a:rPr lang="en-US" sz="1800" b="0" dirty="0">
              <a:latin typeface="Times New Roman" panose="02020603050405020304" pitchFamily="18" charset="0"/>
              <a:cs typeface="Times New Roman" panose="02020603050405020304" pitchFamily="18" charset="0"/>
            </a:rPr>
            <a:t>TRUNG TÂM CÔNG NGHỆ THÔNG TIN TÀI NGUYÊN MÔI TRƯỜNG</a:t>
          </a:r>
          <a:r>
            <a:rPr lang="en-US" sz="2400" b="0" dirty="0">
              <a:latin typeface="Times New Roman" panose="02020603050405020304" pitchFamily="18" charset="0"/>
              <a:cs typeface="Times New Roman" panose="02020603050405020304" pitchFamily="18" charset="0"/>
            </a:rPr>
            <a:t> </a:t>
          </a:r>
        </a:p>
      </dgm:t>
    </dgm:pt>
    <dgm:pt modelId="{DB9BC632-5B38-4BC8-9010-9407D18C72C6}" type="parTrans" cxnId="{3267FB84-6892-475F-BBF5-98B4D81136A2}">
      <dgm:prSet/>
      <dgm:spPr/>
      <dgm:t>
        <a:bodyPr/>
        <a:lstStyle/>
        <a:p>
          <a:endParaRPr lang="en-US"/>
        </a:p>
      </dgm:t>
    </dgm:pt>
    <dgm:pt modelId="{B26BC148-F8FC-40E2-BB74-4BFCCF98EFF6}" type="sibTrans" cxnId="{3267FB84-6892-475F-BBF5-98B4D81136A2}">
      <dgm:prSet/>
      <dgm:spPr/>
      <dgm:t>
        <a:bodyPr/>
        <a:lstStyle/>
        <a:p>
          <a:endParaRPr lang="en-US"/>
        </a:p>
      </dgm:t>
    </dgm:pt>
    <dgm:pt modelId="{4E81B356-2BB4-43D5-BEB8-C08F093EE631}" type="pres">
      <dgm:prSet presAssocID="{522A8175-1130-45E1-82B4-711ABCAD3C51}" presName="diagram" presStyleCnt="0">
        <dgm:presLayoutVars>
          <dgm:dir/>
          <dgm:resizeHandles val="exact"/>
        </dgm:presLayoutVars>
      </dgm:prSet>
      <dgm:spPr/>
    </dgm:pt>
    <dgm:pt modelId="{DE0FF9EB-E989-4875-9698-6645C3DEF482}" type="pres">
      <dgm:prSet presAssocID="{407CE7F5-00F1-4E03-A7BE-882B52402759}" presName="node" presStyleLbl="node1" presStyleIdx="0" presStyleCnt="1" custScaleX="1925264" custScaleY="200196" custLinFactNeighborX="3106" custLinFactNeighborY="6133">
        <dgm:presLayoutVars>
          <dgm:bulletEnabled val="1"/>
        </dgm:presLayoutVars>
      </dgm:prSet>
      <dgm:spPr/>
    </dgm:pt>
  </dgm:ptLst>
  <dgm:cxnLst>
    <dgm:cxn modelId="{56535450-FFE5-4BFD-A4F8-57A04B3D434B}" type="presOf" srcId="{522A8175-1130-45E1-82B4-711ABCAD3C51}" destId="{4E81B356-2BB4-43D5-BEB8-C08F093EE631}" srcOrd="0" destOrd="0" presId="urn:microsoft.com/office/officeart/2005/8/layout/default"/>
    <dgm:cxn modelId="{3267FB84-6892-475F-BBF5-98B4D81136A2}" srcId="{522A8175-1130-45E1-82B4-711ABCAD3C51}" destId="{407CE7F5-00F1-4E03-A7BE-882B52402759}" srcOrd="0" destOrd="0" parTransId="{DB9BC632-5B38-4BC8-9010-9407D18C72C6}" sibTransId="{B26BC148-F8FC-40E2-BB74-4BFCCF98EFF6}"/>
    <dgm:cxn modelId="{8FE6B0BE-5027-49D9-8EB8-14440B8CA117}" type="presOf" srcId="{407CE7F5-00F1-4E03-A7BE-882B52402759}" destId="{DE0FF9EB-E989-4875-9698-6645C3DEF482}" srcOrd="0" destOrd="0" presId="urn:microsoft.com/office/officeart/2005/8/layout/default"/>
    <dgm:cxn modelId="{53252E3C-BDC6-49C6-840A-BFED39E70813}" type="presParOf" srcId="{4E81B356-2BB4-43D5-BEB8-C08F093EE631}" destId="{DE0FF9EB-E989-4875-9698-6645C3DEF482}" srcOrd="0"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5.xml><?xml version="1.0" encoding="utf-8"?>
<dgm:dataModel xmlns:dgm="http://schemas.openxmlformats.org/drawingml/2006/diagram" xmlns:a="http://schemas.openxmlformats.org/drawingml/2006/main">
  <dgm:ptLst>
    <dgm:pt modelId="{522A8175-1130-45E1-82B4-711ABCAD3C51}"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en-US"/>
        </a:p>
      </dgm:t>
    </dgm:pt>
    <dgm:pt modelId="{407CE7F5-00F1-4E03-A7BE-882B52402759}">
      <dgm:prSet phldrT="[Text]" custT="1"/>
      <dgm:spPr/>
      <dgm:t>
        <a:bodyPr/>
        <a:lstStyle/>
        <a:p>
          <a:pPr marL="0" indent="0" algn="ctr"/>
          <a:r>
            <a:rPr lang="en-US" sz="1800" b="0" dirty="0">
              <a:latin typeface="Times New Roman" panose="02020603050405020304" pitchFamily="18" charset="0"/>
              <a:cs typeface="Times New Roman" panose="02020603050405020304" pitchFamily="18" charset="0"/>
            </a:rPr>
            <a:t>TRUNG TÂM CÔNG NGHỆ THÔNG TIN TÀI NGUYÊN MÔI TRƯỜNG</a:t>
          </a:r>
          <a:r>
            <a:rPr lang="en-US" sz="2400" b="0" dirty="0">
              <a:latin typeface="Times New Roman" panose="02020603050405020304" pitchFamily="18" charset="0"/>
              <a:cs typeface="Times New Roman" panose="02020603050405020304" pitchFamily="18" charset="0"/>
            </a:rPr>
            <a:t> </a:t>
          </a:r>
        </a:p>
      </dgm:t>
    </dgm:pt>
    <dgm:pt modelId="{DB9BC632-5B38-4BC8-9010-9407D18C72C6}" type="parTrans" cxnId="{3267FB84-6892-475F-BBF5-98B4D81136A2}">
      <dgm:prSet/>
      <dgm:spPr/>
      <dgm:t>
        <a:bodyPr/>
        <a:lstStyle/>
        <a:p>
          <a:endParaRPr lang="en-US"/>
        </a:p>
      </dgm:t>
    </dgm:pt>
    <dgm:pt modelId="{B26BC148-F8FC-40E2-BB74-4BFCCF98EFF6}" type="sibTrans" cxnId="{3267FB84-6892-475F-BBF5-98B4D81136A2}">
      <dgm:prSet/>
      <dgm:spPr/>
      <dgm:t>
        <a:bodyPr/>
        <a:lstStyle/>
        <a:p>
          <a:endParaRPr lang="en-US"/>
        </a:p>
      </dgm:t>
    </dgm:pt>
    <dgm:pt modelId="{4E81B356-2BB4-43D5-BEB8-C08F093EE631}" type="pres">
      <dgm:prSet presAssocID="{522A8175-1130-45E1-82B4-711ABCAD3C51}" presName="diagram" presStyleCnt="0">
        <dgm:presLayoutVars>
          <dgm:dir/>
          <dgm:resizeHandles val="exact"/>
        </dgm:presLayoutVars>
      </dgm:prSet>
      <dgm:spPr/>
    </dgm:pt>
    <dgm:pt modelId="{DE0FF9EB-E989-4875-9698-6645C3DEF482}" type="pres">
      <dgm:prSet presAssocID="{407CE7F5-00F1-4E03-A7BE-882B52402759}" presName="node" presStyleLbl="node1" presStyleIdx="0" presStyleCnt="1" custScaleX="1925264" custScaleY="200196" custLinFactNeighborX="3106" custLinFactNeighborY="6133">
        <dgm:presLayoutVars>
          <dgm:bulletEnabled val="1"/>
        </dgm:presLayoutVars>
      </dgm:prSet>
      <dgm:spPr/>
    </dgm:pt>
  </dgm:ptLst>
  <dgm:cxnLst>
    <dgm:cxn modelId="{56535450-FFE5-4BFD-A4F8-57A04B3D434B}" type="presOf" srcId="{522A8175-1130-45E1-82B4-711ABCAD3C51}" destId="{4E81B356-2BB4-43D5-BEB8-C08F093EE631}" srcOrd="0" destOrd="0" presId="urn:microsoft.com/office/officeart/2005/8/layout/default"/>
    <dgm:cxn modelId="{3267FB84-6892-475F-BBF5-98B4D81136A2}" srcId="{522A8175-1130-45E1-82B4-711ABCAD3C51}" destId="{407CE7F5-00F1-4E03-A7BE-882B52402759}" srcOrd="0" destOrd="0" parTransId="{DB9BC632-5B38-4BC8-9010-9407D18C72C6}" sibTransId="{B26BC148-F8FC-40E2-BB74-4BFCCF98EFF6}"/>
    <dgm:cxn modelId="{8FE6B0BE-5027-49D9-8EB8-14440B8CA117}" type="presOf" srcId="{407CE7F5-00F1-4E03-A7BE-882B52402759}" destId="{DE0FF9EB-E989-4875-9698-6645C3DEF482}" srcOrd="0" destOrd="0" presId="urn:microsoft.com/office/officeart/2005/8/layout/default"/>
    <dgm:cxn modelId="{53252E3C-BDC6-49C6-840A-BFED39E70813}" type="presParOf" srcId="{4E81B356-2BB4-43D5-BEB8-C08F093EE631}" destId="{DE0FF9EB-E989-4875-9698-6645C3DEF482}" srcOrd="0"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6.xml><?xml version="1.0" encoding="utf-8"?>
<dgm:dataModel xmlns:dgm="http://schemas.openxmlformats.org/drawingml/2006/diagram" xmlns:a="http://schemas.openxmlformats.org/drawingml/2006/main">
  <dgm:ptLst>
    <dgm:pt modelId="{522A8175-1130-45E1-82B4-711ABCAD3C51}"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en-US"/>
        </a:p>
      </dgm:t>
    </dgm:pt>
    <dgm:pt modelId="{407CE7F5-00F1-4E03-A7BE-882B52402759}">
      <dgm:prSet phldrT="[Text]" custT="1"/>
      <dgm:spPr/>
      <dgm:t>
        <a:bodyPr/>
        <a:lstStyle/>
        <a:p>
          <a:pPr marL="0" indent="0" algn="ctr"/>
          <a:r>
            <a:rPr lang="en-US" sz="1800" b="0" dirty="0">
              <a:latin typeface="Times New Roman" panose="02020603050405020304" pitchFamily="18" charset="0"/>
              <a:cs typeface="Times New Roman" panose="02020603050405020304" pitchFamily="18" charset="0"/>
            </a:rPr>
            <a:t>TRUNG TÂM CÔNG NGHỆ THÔNG TIN TÀI NGUYÊN MÔI TRƯỜNG</a:t>
          </a:r>
          <a:r>
            <a:rPr lang="en-US" sz="2400" b="0" dirty="0">
              <a:latin typeface="Times New Roman" panose="02020603050405020304" pitchFamily="18" charset="0"/>
              <a:cs typeface="Times New Roman" panose="02020603050405020304" pitchFamily="18" charset="0"/>
            </a:rPr>
            <a:t> </a:t>
          </a:r>
        </a:p>
      </dgm:t>
    </dgm:pt>
    <dgm:pt modelId="{DB9BC632-5B38-4BC8-9010-9407D18C72C6}" type="parTrans" cxnId="{3267FB84-6892-475F-BBF5-98B4D81136A2}">
      <dgm:prSet/>
      <dgm:spPr/>
      <dgm:t>
        <a:bodyPr/>
        <a:lstStyle/>
        <a:p>
          <a:endParaRPr lang="en-US"/>
        </a:p>
      </dgm:t>
    </dgm:pt>
    <dgm:pt modelId="{B26BC148-F8FC-40E2-BB74-4BFCCF98EFF6}" type="sibTrans" cxnId="{3267FB84-6892-475F-BBF5-98B4D81136A2}">
      <dgm:prSet/>
      <dgm:spPr/>
      <dgm:t>
        <a:bodyPr/>
        <a:lstStyle/>
        <a:p>
          <a:endParaRPr lang="en-US"/>
        </a:p>
      </dgm:t>
    </dgm:pt>
    <dgm:pt modelId="{4E81B356-2BB4-43D5-BEB8-C08F093EE631}" type="pres">
      <dgm:prSet presAssocID="{522A8175-1130-45E1-82B4-711ABCAD3C51}" presName="diagram" presStyleCnt="0">
        <dgm:presLayoutVars>
          <dgm:dir/>
          <dgm:resizeHandles val="exact"/>
        </dgm:presLayoutVars>
      </dgm:prSet>
      <dgm:spPr/>
    </dgm:pt>
    <dgm:pt modelId="{DE0FF9EB-E989-4875-9698-6645C3DEF482}" type="pres">
      <dgm:prSet presAssocID="{407CE7F5-00F1-4E03-A7BE-882B52402759}" presName="node" presStyleLbl="node1" presStyleIdx="0" presStyleCnt="1" custScaleX="1925264" custScaleY="200196" custLinFactNeighborX="3106" custLinFactNeighborY="6133">
        <dgm:presLayoutVars>
          <dgm:bulletEnabled val="1"/>
        </dgm:presLayoutVars>
      </dgm:prSet>
      <dgm:spPr/>
    </dgm:pt>
  </dgm:ptLst>
  <dgm:cxnLst>
    <dgm:cxn modelId="{56535450-FFE5-4BFD-A4F8-57A04B3D434B}" type="presOf" srcId="{522A8175-1130-45E1-82B4-711ABCAD3C51}" destId="{4E81B356-2BB4-43D5-BEB8-C08F093EE631}" srcOrd="0" destOrd="0" presId="urn:microsoft.com/office/officeart/2005/8/layout/default"/>
    <dgm:cxn modelId="{3267FB84-6892-475F-BBF5-98B4D81136A2}" srcId="{522A8175-1130-45E1-82B4-711ABCAD3C51}" destId="{407CE7F5-00F1-4E03-A7BE-882B52402759}" srcOrd="0" destOrd="0" parTransId="{DB9BC632-5B38-4BC8-9010-9407D18C72C6}" sibTransId="{B26BC148-F8FC-40E2-BB74-4BFCCF98EFF6}"/>
    <dgm:cxn modelId="{8FE6B0BE-5027-49D9-8EB8-14440B8CA117}" type="presOf" srcId="{407CE7F5-00F1-4E03-A7BE-882B52402759}" destId="{DE0FF9EB-E989-4875-9698-6645C3DEF482}" srcOrd="0" destOrd="0" presId="urn:microsoft.com/office/officeart/2005/8/layout/default"/>
    <dgm:cxn modelId="{53252E3C-BDC6-49C6-840A-BFED39E70813}" type="presParOf" srcId="{4E81B356-2BB4-43D5-BEB8-C08F093EE631}" destId="{DE0FF9EB-E989-4875-9698-6645C3DEF482}" srcOrd="0"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7.xml><?xml version="1.0" encoding="utf-8"?>
<dgm:dataModel xmlns:dgm="http://schemas.openxmlformats.org/drawingml/2006/diagram" xmlns:a="http://schemas.openxmlformats.org/drawingml/2006/main">
  <dgm:ptLst>
    <dgm:pt modelId="{522A8175-1130-45E1-82B4-711ABCAD3C51}"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en-US"/>
        </a:p>
      </dgm:t>
    </dgm:pt>
    <dgm:pt modelId="{407CE7F5-00F1-4E03-A7BE-882B52402759}">
      <dgm:prSet phldrT="[Text]" custT="1"/>
      <dgm:spPr/>
      <dgm:t>
        <a:bodyPr/>
        <a:lstStyle/>
        <a:p>
          <a:pPr marL="0" indent="0" algn="ctr"/>
          <a:r>
            <a:rPr lang="en-US" sz="1800" b="0" dirty="0">
              <a:latin typeface="Times New Roman" panose="02020603050405020304" pitchFamily="18" charset="0"/>
              <a:cs typeface="Times New Roman" panose="02020603050405020304" pitchFamily="18" charset="0"/>
            </a:rPr>
            <a:t>TRUNG TÂM CÔNG NGHỆ THÔNG TIN TÀI NGUYÊN MÔI TRƯỜNG</a:t>
          </a:r>
          <a:r>
            <a:rPr lang="en-US" sz="2400" b="0" dirty="0">
              <a:latin typeface="Times New Roman" panose="02020603050405020304" pitchFamily="18" charset="0"/>
              <a:cs typeface="Times New Roman" panose="02020603050405020304" pitchFamily="18" charset="0"/>
            </a:rPr>
            <a:t> </a:t>
          </a:r>
        </a:p>
      </dgm:t>
    </dgm:pt>
    <dgm:pt modelId="{DB9BC632-5B38-4BC8-9010-9407D18C72C6}" type="parTrans" cxnId="{3267FB84-6892-475F-BBF5-98B4D81136A2}">
      <dgm:prSet/>
      <dgm:spPr/>
      <dgm:t>
        <a:bodyPr/>
        <a:lstStyle/>
        <a:p>
          <a:endParaRPr lang="en-US"/>
        </a:p>
      </dgm:t>
    </dgm:pt>
    <dgm:pt modelId="{B26BC148-F8FC-40E2-BB74-4BFCCF98EFF6}" type="sibTrans" cxnId="{3267FB84-6892-475F-BBF5-98B4D81136A2}">
      <dgm:prSet/>
      <dgm:spPr/>
      <dgm:t>
        <a:bodyPr/>
        <a:lstStyle/>
        <a:p>
          <a:endParaRPr lang="en-US"/>
        </a:p>
      </dgm:t>
    </dgm:pt>
    <dgm:pt modelId="{4E81B356-2BB4-43D5-BEB8-C08F093EE631}" type="pres">
      <dgm:prSet presAssocID="{522A8175-1130-45E1-82B4-711ABCAD3C51}" presName="diagram" presStyleCnt="0">
        <dgm:presLayoutVars>
          <dgm:dir/>
          <dgm:resizeHandles val="exact"/>
        </dgm:presLayoutVars>
      </dgm:prSet>
      <dgm:spPr/>
    </dgm:pt>
    <dgm:pt modelId="{DE0FF9EB-E989-4875-9698-6645C3DEF482}" type="pres">
      <dgm:prSet presAssocID="{407CE7F5-00F1-4E03-A7BE-882B52402759}" presName="node" presStyleLbl="node1" presStyleIdx="0" presStyleCnt="1" custScaleX="1925264" custScaleY="200196" custLinFactNeighborX="3106" custLinFactNeighborY="6133">
        <dgm:presLayoutVars>
          <dgm:bulletEnabled val="1"/>
        </dgm:presLayoutVars>
      </dgm:prSet>
      <dgm:spPr/>
    </dgm:pt>
  </dgm:ptLst>
  <dgm:cxnLst>
    <dgm:cxn modelId="{56535450-FFE5-4BFD-A4F8-57A04B3D434B}" type="presOf" srcId="{522A8175-1130-45E1-82B4-711ABCAD3C51}" destId="{4E81B356-2BB4-43D5-BEB8-C08F093EE631}" srcOrd="0" destOrd="0" presId="urn:microsoft.com/office/officeart/2005/8/layout/default"/>
    <dgm:cxn modelId="{3267FB84-6892-475F-BBF5-98B4D81136A2}" srcId="{522A8175-1130-45E1-82B4-711ABCAD3C51}" destId="{407CE7F5-00F1-4E03-A7BE-882B52402759}" srcOrd="0" destOrd="0" parTransId="{DB9BC632-5B38-4BC8-9010-9407D18C72C6}" sibTransId="{B26BC148-F8FC-40E2-BB74-4BFCCF98EFF6}"/>
    <dgm:cxn modelId="{8FE6B0BE-5027-49D9-8EB8-14440B8CA117}" type="presOf" srcId="{407CE7F5-00F1-4E03-A7BE-882B52402759}" destId="{DE0FF9EB-E989-4875-9698-6645C3DEF482}" srcOrd="0" destOrd="0" presId="urn:microsoft.com/office/officeart/2005/8/layout/default"/>
    <dgm:cxn modelId="{53252E3C-BDC6-49C6-840A-BFED39E70813}" type="presParOf" srcId="{4E81B356-2BB4-43D5-BEB8-C08F093EE631}" destId="{DE0FF9EB-E989-4875-9698-6645C3DEF482}" srcOrd="0"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8.xml><?xml version="1.0" encoding="utf-8"?>
<dgm:dataModel xmlns:dgm="http://schemas.openxmlformats.org/drawingml/2006/diagram" xmlns:a="http://schemas.openxmlformats.org/drawingml/2006/main">
  <dgm:ptLst>
    <dgm:pt modelId="{522A8175-1130-45E1-82B4-711ABCAD3C51}"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en-US"/>
        </a:p>
      </dgm:t>
    </dgm:pt>
    <dgm:pt modelId="{407CE7F5-00F1-4E03-A7BE-882B52402759}">
      <dgm:prSet phldrT="[Text]" custT="1"/>
      <dgm:spPr/>
      <dgm:t>
        <a:bodyPr/>
        <a:lstStyle/>
        <a:p>
          <a:pPr marL="0" indent="0" algn="ctr"/>
          <a:r>
            <a:rPr lang="en-US" sz="1800" b="0" dirty="0">
              <a:latin typeface="Times New Roman" panose="02020603050405020304" pitchFamily="18" charset="0"/>
              <a:cs typeface="Times New Roman" panose="02020603050405020304" pitchFamily="18" charset="0"/>
            </a:rPr>
            <a:t>TRUNG TÂM CÔNG NGHỆ THÔNG TIN TÀI NGUYÊN MÔI TRƯỜNG</a:t>
          </a:r>
          <a:r>
            <a:rPr lang="en-US" sz="2400" b="0" dirty="0">
              <a:latin typeface="Times New Roman" panose="02020603050405020304" pitchFamily="18" charset="0"/>
              <a:cs typeface="Times New Roman" panose="02020603050405020304" pitchFamily="18" charset="0"/>
            </a:rPr>
            <a:t> </a:t>
          </a:r>
        </a:p>
      </dgm:t>
    </dgm:pt>
    <dgm:pt modelId="{DB9BC632-5B38-4BC8-9010-9407D18C72C6}" type="parTrans" cxnId="{3267FB84-6892-475F-BBF5-98B4D81136A2}">
      <dgm:prSet/>
      <dgm:spPr/>
      <dgm:t>
        <a:bodyPr/>
        <a:lstStyle/>
        <a:p>
          <a:endParaRPr lang="en-US"/>
        </a:p>
      </dgm:t>
    </dgm:pt>
    <dgm:pt modelId="{B26BC148-F8FC-40E2-BB74-4BFCCF98EFF6}" type="sibTrans" cxnId="{3267FB84-6892-475F-BBF5-98B4D81136A2}">
      <dgm:prSet/>
      <dgm:spPr/>
      <dgm:t>
        <a:bodyPr/>
        <a:lstStyle/>
        <a:p>
          <a:endParaRPr lang="en-US"/>
        </a:p>
      </dgm:t>
    </dgm:pt>
    <dgm:pt modelId="{4E81B356-2BB4-43D5-BEB8-C08F093EE631}" type="pres">
      <dgm:prSet presAssocID="{522A8175-1130-45E1-82B4-711ABCAD3C51}" presName="diagram" presStyleCnt="0">
        <dgm:presLayoutVars>
          <dgm:dir/>
          <dgm:resizeHandles val="exact"/>
        </dgm:presLayoutVars>
      </dgm:prSet>
      <dgm:spPr/>
    </dgm:pt>
    <dgm:pt modelId="{DE0FF9EB-E989-4875-9698-6645C3DEF482}" type="pres">
      <dgm:prSet presAssocID="{407CE7F5-00F1-4E03-A7BE-882B52402759}" presName="node" presStyleLbl="node1" presStyleIdx="0" presStyleCnt="1" custScaleX="1925264" custScaleY="200196" custLinFactNeighborX="3106" custLinFactNeighborY="6133">
        <dgm:presLayoutVars>
          <dgm:bulletEnabled val="1"/>
        </dgm:presLayoutVars>
      </dgm:prSet>
      <dgm:spPr/>
    </dgm:pt>
  </dgm:ptLst>
  <dgm:cxnLst>
    <dgm:cxn modelId="{56535450-FFE5-4BFD-A4F8-57A04B3D434B}" type="presOf" srcId="{522A8175-1130-45E1-82B4-711ABCAD3C51}" destId="{4E81B356-2BB4-43D5-BEB8-C08F093EE631}" srcOrd="0" destOrd="0" presId="urn:microsoft.com/office/officeart/2005/8/layout/default"/>
    <dgm:cxn modelId="{3267FB84-6892-475F-BBF5-98B4D81136A2}" srcId="{522A8175-1130-45E1-82B4-711ABCAD3C51}" destId="{407CE7F5-00F1-4E03-A7BE-882B52402759}" srcOrd="0" destOrd="0" parTransId="{DB9BC632-5B38-4BC8-9010-9407D18C72C6}" sibTransId="{B26BC148-F8FC-40E2-BB74-4BFCCF98EFF6}"/>
    <dgm:cxn modelId="{8FE6B0BE-5027-49D9-8EB8-14440B8CA117}" type="presOf" srcId="{407CE7F5-00F1-4E03-A7BE-882B52402759}" destId="{DE0FF9EB-E989-4875-9698-6645C3DEF482}" srcOrd="0" destOrd="0" presId="urn:microsoft.com/office/officeart/2005/8/layout/default"/>
    <dgm:cxn modelId="{53252E3C-BDC6-49C6-840A-BFED39E70813}" type="presParOf" srcId="{4E81B356-2BB4-43D5-BEB8-C08F093EE631}" destId="{DE0FF9EB-E989-4875-9698-6645C3DEF482}" srcOrd="0"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9.xml><?xml version="1.0" encoding="utf-8"?>
<dgm:dataModel xmlns:dgm="http://schemas.openxmlformats.org/drawingml/2006/diagram" xmlns:a="http://schemas.openxmlformats.org/drawingml/2006/main">
  <dgm:ptLst>
    <dgm:pt modelId="{522A8175-1130-45E1-82B4-711ABCAD3C51}"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en-US"/>
        </a:p>
      </dgm:t>
    </dgm:pt>
    <dgm:pt modelId="{407CE7F5-00F1-4E03-A7BE-882B52402759}">
      <dgm:prSet phldrT="[Text]" custT="1"/>
      <dgm:spPr/>
      <dgm:t>
        <a:bodyPr/>
        <a:lstStyle/>
        <a:p>
          <a:pPr marL="0" indent="0" algn="ctr"/>
          <a:r>
            <a:rPr lang="en-US" sz="1800" b="0" dirty="0">
              <a:latin typeface="Times New Roman" panose="02020603050405020304" pitchFamily="18" charset="0"/>
              <a:cs typeface="Times New Roman" panose="02020603050405020304" pitchFamily="18" charset="0"/>
            </a:rPr>
            <a:t>TRUNG TÂM CÔNG NGHỆ THÔNG TIN TÀI NGUYÊN MÔI TRƯỜNG</a:t>
          </a:r>
          <a:r>
            <a:rPr lang="en-US" sz="2400" b="0" dirty="0">
              <a:latin typeface="Times New Roman" panose="02020603050405020304" pitchFamily="18" charset="0"/>
              <a:cs typeface="Times New Roman" panose="02020603050405020304" pitchFamily="18" charset="0"/>
            </a:rPr>
            <a:t> </a:t>
          </a:r>
        </a:p>
      </dgm:t>
    </dgm:pt>
    <dgm:pt modelId="{DB9BC632-5B38-4BC8-9010-9407D18C72C6}" type="parTrans" cxnId="{3267FB84-6892-475F-BBF5-98B4D81136A2}">
      <dgm:prSet/>
      <dgm:spPr/>
      <dgm:t>
        <a:bodyPr/>
        <a:lstStyle/>
        <a:p>
          <a:endParaRPr lang="en-US"/>
        </a:p>
      </dgm:t>
    </dgm:pt>
    <dgm:pt modelId="{B26BC148-F8FC-40E2-BB74-4BFCCF98EFF6}" type="sibTrans" cxnId="{3267FB84-6892-475F-BBF5-98B4D81136A2}">
      <dgm:prSet/>
      <dgm:spPr/>
      <dgm:t>
        <a:bodyPr/>
        <a:lstStyle/>
        <a:p>
          <a:endParaRPr lang="en-US"/>
        </a:p>
      </dgm:t>
    </dgm:pt>
    <dgm:pt modelId="{4E81B356-2BB4-43D5-BEB8-C08F093EE631}" type="pres">
      <dgm:prSet presAssocID="{522A8175-1130-45E1-82B4-711ABCAD3C51}" presName="diagram" presStyleCnt="0">
        <dgm:presLayoutVars>
          <dgm:dir/>
          <dgm:resizeHandles val="exact"/>
        </dgm:presLayoutVars>
      </dgm:prSet>
      <dgm:spPr/>
    </dgm:pt>
    <dgm:pt modelId="{DE0FF9EB-E989-4875-9698-6645C3DEF482}" type="pres">
      <dgm:prSet presAssocID="{407CE7F5-00F1-4E03-A7BE-882B52402759}" presName="node" presStyleLbl="node1" presStyleIdx="0" presStyleCnt="1" custScaleX="1925264" custScaleY="200196" custLinFactY="-295238" custLinFactNeighborX="29061" custLinFactNeighborY="-300000">
        <dgm:presLayoutVars>
          <dgm:bulletEnabled val="1"/>
        </dgm:presLayoutVars>
      </dgm:prSet>
      <dgm:spPr/>
    </dgm:pt>
  </dgm:ptLst>
  <dgm:cxnLst>
    <dgm:cxn modelId="{56535450-FFE5-4BFD-A4F8-57A04B3D434B}" type="presOf" srcId="{522A8175-1130-45E1-82B4-711ABCAD3C51}" destId="{4E81B356-2BB4-43D5-BEB8-C08F093EE631}" srcOrd="0" destOrd="0" presId="urn:microsoft.com/office/officeart/2005/8/layout/default"/>
    <dgm:cxn modelId="{3267FB84-6892-475F-BBF5-98B4D81136A2}" srcId="{522A8175-1130-45E1-82B4-711ABCAD3C51}" destId="{407CE7F5-00F1-4E03-A7BE-882B52402759}" srcOrd="0" destOrd="0" parTransId="{DB9BC632-5B38-4BC8-9010-9407D18C72C6}" sibTransId="{B26BC148-F8FC-40E2-BB74-4BFCCF98EFF6}"/>
    <dgm:cxn modelId="{8FE6B0BE-5027-49D9-8EB8-14440B8CA117}" type="presOf" srcId="{407CE7F5-00F1-4E03-A7BE-882B52402759}" destId="{DE0FF9EB-E989-4875-9698-6645C3DEF482}" srcOrd="0" destOrd="0" presId="urn:microsoft.com/office/officeart/2005/8/layout/default"/>
    <dgm:cxn modelId="{53252E3C-BDC6-49C6-840A-BFED39E70813}" type="presParOf" srcId="{4E81B356-2BB4-43D5-BEB8-C08F093EE631}" destId="{DE0FF9EB-E989-4875-9698-6645C3DEF482}" srcOrd="0"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522A8175-1130-45E1-82B4-711ABCAD3C51}"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en-US"/>
        </a:p>
      </dgm:t>
    </dgm:pt>
    <dgm:pt modelId="{407CE7F5-00F1-4E03-A7BE-882B52402759}">
      <dgm:prSet phldrT="[Text]" custT="1"/>
      <dgm:spPr/>
      <dgm:t>
        <a:bodyPr/>
        <a:lstStyle/>
        <a:p>
          <a:pPr marL="0" indent="0" algn="ctr"/>
          <a:r>
            <a:rPr lang="en-US" sz="1800" b="0" dirty="0">
              <a:latin typeface="Times New Roman" panose="02020603050405020304" pitchFamily="18" charset="0"/>
              <a:cs typeface="Times New Roman" panose="02020603050405020304" pitchFamily="18" charset="0"/>
            </a:rPr>
            <a:t>TRUNG TÂM CÔNG NGHỆ THÔNG TIN TÀI NGUYÊN MÔI TRƯỜNG</a:t>
          </a:r>
          <a:r>
            <a:rPr lang="en-US" sz="2400" b="0" dirty="0">
              <a:latin typeface="Times New Roman" panose="02020603050405020304" pitchFamily="18" charset="0"/>
              <a:cs typeface="Times New Roman" panose="02020603050405020304" pitchFamily="18" charset="0"/>
            </a:rPr>
            <a:t> </a:t>
          </a:r>
        </a:p>
      </dgm:t>
    </dgm:pt>
    <dgm:pt modelId="{DB9BC632-5B38-4BC8-9010-9407D18C72C6}" type="parTrans" cxnId="{3267FB84-6892-475F-BBF5-98B4D81136A2}">
      <dgm:prSet/>
      <dgm:spPr/>
      <dgm:t>
        <a:bodyPr/>
        <a:lstStyle/>
        <a:p>
          <a:endParaRPr lang="en-US"/>
        </a:p>
      </dgm:t>
    </dgm:pt>
    <dgm:pt modelId="{B26BC148-F8FC-40E2-BB74-4BFCCF98EFF6}" type="sibTrans" cxnId="{3267FB84-6892-475F-BBF5-98B4D81136A2}">
      <dgm:prSet/>
      <dgm:spPr/>
      <dgm:t>
        <a:bodyPr/>
        <a:lstStyle/>
        <a:p>
          <a:endParaRPr lang="en-US"/>
        </a:p>
      </dgm:t>
    </dgm:pt>
    <dgm:pt modelId="{4E81B356-2BB4-43D5-BEB8-C08F093EE631}" type="pres">
      <dgm:prSet presAssocID="{522A8175-1130-45E1-82B4-711ABCAD3C51}" presName="diagram" presStyleCnt="0">
        <dgm:presLayoutVars>
          <dgm:dir/>
          <dgm:resizeHandles val="exact"/>
        </dgm:presLayoutVars>
      </dgm:prSet>
      <dgm:spPr/>
    </dgm:pt>
    <dgm:pt modelId="{DE0FF9EB-E989-4875-9698-6645C3DEF482}" type="pres">
      <dgm:prSet presAssocID="{407CE7F5-00F1-4E03-A7BE-882B52402759}" presName="node" presStyleLbl="node1" presStyleIdx="0" presStyleCnt="1" custScaleX="1925264" custScaleY="200196" custLinFactNeighborX="3106" custLinFactNeighborY="6133">
        <dgm:presLayoutVars>
          <dgm:bulletEnabled val="1"/>
        </dgm:presLayoutVars>
      </dgm:prSet>
      <dgm:spPr/>
    </dgm:pt>
  </dgm:ptLst>
  <dgm:cxnLst>
    <dgm:cxn modelId="{56535450-FFE5-4BFD-A4F8-57A04B3D434B}" type="presOf" srcId="{522A8175-1130-45E1-82B4-711ABCAD3C51}" destId="{4E81B356-2BB4-43D5-BEB8-C08F093EE631}" srcOrd="0" destOrd="0" presId="urn:microsoft.com/office/officeart/2005/8/layout/default"/>
    <dgm:cxn modelId="{3267FB84-6892-475F-BBF5-98B4D81136A2}" srcId="{522A8175-1130-45E1-82B4-711ABCAD3C51}" destId="{407CE7F5-00F1-4E03-A7BE-882B52402759}" srcOrd="0" destOrd="0" parTransId="{DB9BC632-5B38-4BC8-9010-9407D18C72C6}" sibTransId="{B26BC148-F8FC-40E2-BB74-4BFCCF98EFF6}"/>
    <dgm:cxn modelId="{8FE6B0BE-5027-49D9-8EB8-14440B8CA117}" type="presOf" srcId="{407CE7F5-00F1-4E03-A7BE-882B52402759}" destId="{DE0FF9EB-E989-4875-9698-6645C3DEF482}" srcOrd="0" destOrd="0" presId="urn:microsoft.com/office/officeart/2005/8/layout/default"/>
    <dgm:cxn modelId="{53252E3C-BDC6-49C6-840A-BFED39E70813}" type="presParOf" srcId="{4E81B356-2BB4-43D5-BEB8-C08F093EE631}" destId="{DE0FF9EB-E989-4875-9698-6645C3DEF482}" srcOrd="0"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522A8175-1130-45E1-82B4-711ABCAD3C51}"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en-US"/>
        </a:p>
      </dgm:t>
    </dgm:pt>
    <dgm:pt modelId="{407CE7F5-00F1-4E03-A7BE-882B52402759}">
      <dgm:prSet phldrT="[Text]" custT="1"/>
      <dgm:spPr/>
      <dgm:t>
        <a:bodyPr/>
        <a:lstStyle/>
        <a:p>
          <a:pPr marL="0" indent="0" algn="ctr"/>
          <a:r>
            <a:rPr lang="en-US" sz="1800" b="0" dirty="0">
              <a:latin typeface="Times New Roman" panose="02020603050405020304" pitchFamily="18" charset="0"/>
              <a:cs typeface="Times New Roman" panose="02020603050405020304" pitchFamily="18" charset="0"/>
            </a:rPr>
            <a:t>TRUNG TÂM CÔNG NGHỆ THÔNG TIN TÀI NGUYÊN MÔI TRƯỜNG</a:t>
          </a:r>
          <a:r>
            <a:rPr lang="en-US" sz="2400" b="0" dirty="0">
              <a:latin typeface="Times New Roman" panose="02020603050405020304" pitchFamily="18" charset="0"/>
              <a:cs typeface="Times New Roman" panose="02020603050405020304" pitchFamily="18" charset="0"/>
            </a:rPr>
            <a:t> </a:t>
          </a:r>
        </a:p>
      </dgm:t>
    </dgm:pt>
    <dgm:pt modelId="{DB9BC632-5B38-4BC8-9010-9407D18C72C6}" type="parTrans" cxnId="{3267FB84-6892-475F-BBF5-98B4D81136A2}">
      <dgm:prSet/>
      <dgm:spPr/>
      <dgm:t>
        <a:bodyPr/>
        <a:lstStyle/>
        <a:p>
          <a:endParaRPr lang="en-US"/>
        </a:p>
      </dgm:t>
    </dgm:pt>
    <dgm:pt modelId="{B26BC148-F8FC-40E2-BB74-4BFCCF98EFF6}" type="sibTrans" cxnId="{3267FB84-6892-475F-BBF5-98B4D81136A2}">
      <dgm:prSet/>
      <dgm:spPr/>
      <dgm:t>
        <a:bodyPr/>
        <a:lstStyle/>
        <a:p>
          <a:endParaRPr lang="en-US"/>
        </a:p>
      </dgm:t>
    </dgm:pt>
    <dgm:pt modelId="{4E81B356-2BB4-43D5-BEB8-C08F093EE631}" type="pres">
      <dgm:prSet presAssocID="{522A8175-1130-45E1-82B4-711ABCAD3C51}" presName="diagram" presStyleCnt="0">
        <dgm:presLayoutVars>
          <dgm:dir/>
          <dgm:resizeHandles val="exact"/>
        </dgm:presLayoutVars>
      </dgm:prSet>
      <dgm:spPr/>
    </dgm:pt>
    <dgm:pt modelId="{DE0FF9EB-E989-4875-9698-6645C3DEF482}" type="pres">
      <dgm:prSet presAssocID="{407CE7F5-00F1-4E03-A7BE-882B52402759}" presName="node" presStyleLbl="node1" presStyleIdx="0" presStyleCnt="1" custScaleX="1925264" custScaleY="200196" custLinFactNeighborX="3106" custLinFactNeighborY="6133">
        <dgm:presLayoutVars>
          <dgm:bulletEnabled val="1"/>
        </dgm:presLayoutVars>
      </dgm:prSet>
      <dgm:spPr/>
    </dgm:pt>
  </dgm:ptLst>
  <dgm:cxnLst>
    <dgm:cxn modelId="{56535450-FFE5-4BFD-A4F8-57A04B3D434B}" type="presOf" srcId="{522A8175-1130-45E1-82B4-711ABCAD3C51}" destId="{4E81B356-2BB4-43D5-BEB8-C08F093EE631}" srcOrd="0" destOrd="0" presId="urn:microsoft.com/office/officeart/2005/8/layout/default"/>
    <dgm:cxn modelId="{3267FB84-6892-475F-BBF5-98B4D81136A2}" srcId="{522A8175-1130-45E1-82B4-711ABCAD3C51}" destId="{407CE7F5-00F1-4E03-A7BE-882B52402759}" srcOrd="0" destOrd="0" parTransId="{DB9BC632-5B38-4BC8-9010-9407D18C72C6}" sibTransId="{B26BC148-F8FC-40E2-BB74-4BFCCF98EFF6}"/>
    <dgm:cxn modelId="{8FE6B0BE-5027-49D9-8EB8-14440B8CA117}" type="presOf" srcId="{407CE7F5-00F1-4E03-A7BE-882B52402759}" destId="{DE0FF9EB-E989-4875-9698-6645C3DEF482}" srcOrd="0" destOrd="0" presId="urn:microsoft.com/office/officeart/2005/8/layout/default"/>
    <dgm:cxn modelId="{53252E3C-BDC6-49C6-840A-BFED39E70813}" type="presParOf" srcId="{4E81B356-2BB4-43D5-BEB8-C08F093EE631}" destId="{DE0FF9EB-E989-4875-9698-6645C3DEF482}" srcOrd="0"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522A8175-1130-45E1-82B4-711ABCAD3C51}"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en-US"/>
        </a:p>
      </dgm:t>
    </dgm:pt>
    <dgm:pt modelId="{407CE7F5-00F1-4E03-A7BE-882B52402759}">
      <dgm:prSet phldrT="[Text]" custT="1"/>
      <dgm:spPr/>
      <dgm:t>
        <a:bodyPr/>
        <a:lstStyle/>
        <a:p>
          <a:pPr marL="0" indent="0" algn="ctr"/>
          <a:r>
            <a:rPr lang="en-US" sz="1800" b="0" dirty="0">
              <a:latin typeface="Times New Roman" panose="02020603050405020304" pitchFamily="18" charset="0"/>
              <a:cs typeface="Times New Roman" panose="02020603050405020304" pitchFamily="18" charset="0"/>
            </a:rPr>
            <a:t>TRUNG TÂM CÔNG NGHỆ THÔNG TIN TÀI NGUYÊN MÔI TRƯỜNG</a:t>
          </a:r>
          <a:r>
            <a:rPr lang="en-US" sz="2400" b="0" dirty="0">
              <a:latin typeface="Times New Roman" panose="02020603050405020304" pitchFamily="18" charset="0"/>
              <a:cs typeface="Times New Roman" panose="02020603050405020304" pitchFamily="18" charset="0"/>
            </a:rPr>
            <a:t> </a:t>
          </a:r>
        </a:p>
      </dgm:t>
    </dgm:pt>
    <dgm:pt modelId="{DB9BC632-5B38-4BC8-9010-9407D18C72C6}" type="parTrans" cxnId="{3267FB84-6892-475F-BBF5-98B4D81136A2}">
      <dgm:prSet/>
      <dgm:spPr/>
      <dgm:t>
        <a:bodyPr/>
        <a:lstStyle/>
        <a:p>
          <a:endParaRPr lang="en-US"/>
        </a:p>
      </dgm:t>
    </dgm:pt>
    <dgm:pt modelId="{B26BC148-F8FC-40E2-BB74-4BFCCF98EFF6}" type="sibTrans" cxnId="{3267FB84-6892-475F-BBF5-98B4D81136A2}">
      <dgm:prSet/>
      <dgm:spPr/>
      <dgm:t>
        <a:bodyPr/>
        <a:lstStyle/>
        <a:p>
          <a:endParaRPr lang="en-US"/>
        </a:p>
      </dgm:t>
    </dgm:pt>
    <dgm:pt modelId="{4E81B356-2BB4-43D5-BEB8-C08F093EE631}" type="pres">
      <dgm:prSet presAssocID="{522A8175-1130-45E1-82B4-711ABCAD3C51}" presName="diagram" presStyleCnt="0">
        <dgm:presLayoutVars>
          <dgm:dir/>
          <dgm:resizeHandles val="exact"/>
        </dgm:presLayoutVars>
      </dgm:prSet>
      <dgm:spPr/>
    </dgm:pt>
    <dgm:pt modelId="{DE0FF9EB-E989-4875-9698-6645C3DEF482}" type="pres">
      <dgm:prSet presAssocID="{407CE7F5-00F1-4E03-A7BE-882B52402759}" presName="node" presStyleLbl="node1" presStyleIdx="0" presStyleCnt="1" custScaleX="1925264" custScaleY="200196" custLinFactNeighborX="3106" custLinFactNeighborY="6133">
        <dgm:presLayoutVars>
          <dgm:bulletEnabled val="1"/>
        </dgm:presLayoutVars>
      </dgm:prSet>
      <dgm:spPr/>
    </dgm:pt>
  </dgm:ptLst>
  <dgm:cxnLst>
    <dgm:cxn modelId="{56535450-FFE5-4BFD-A4F8-57A04B3D434B}" type="presOf" srcId="{522A8175-1130-45E1-82B4-711ABCAD3C51}" destId="{4E81B356-2BB4-43D5-BEB8-C08F093EE631}" srcOrd="0" destOrd="0" presId="urn:microsoft.com/office/officeart/2005/8/layout/default"/>
    <dgm:cxn modelId="{3267FB84-6892-475F-BBF5-98B4D81136A2}" srcId="{522A8175-1130-45E1-82B4-711ABCAD3C51}" destId="{407CE7F5-00F1-4E03-A7BE-882B52402759}" srcOrd="0" destOrd="0" parTransId="{DB9BC632-5B38-4BC8-9010-9407D18C72C6}" sibTransId="{B26BC148-F8FC-40E2-BB74-4BFCCF98EFF6}"/>
    <dgm:cxn modelId="{8FE6B0BE-5027-49D9-8EB8-14440B8CA117}" type="presOf" srcId="{407CE7F5-00F1-4E03-A7BE-882B52402759}" destId="{DE0FF9EB-E989-4875-9698-6645C3DEF482}" srcOrd="0" destOrd="0" presId="urn:microsoft.com/office/officeart/2005/8/layout/default"/>
    <dgm:cxn modelId="{53252E3C-BDC6-49C6-840A-BFED39E70813}" type="presParOf" srcId="{4E81B356-2BB4-43D5-BEB8-C08F093EE631}" destId="{DE0FF9EB-E989-4875-9698-6645C3DEF482}" srcOrd="0"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522A8175-1130-45E1-82B4-711ABCAD3C51}"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en-US"/>
        </a:p>
      </dgm:t>
    </dgm:pt>
    <dgm:pt modelId="{407CE7F5-00F1-4E03-A7BE-882B52402759}">
      <dgm:prSet phldrT="[Text]" custT="1"/>
      <dgm:spPr/>
      <dgm:t>
        <a:bodyPr/>
        <a:lstStyle/>
        <a:p>
          <a:pPr marL="0" indent="0" algn="ctr"/>
          <a:r>
            <a:rPr lang="en-US" sz="1800" b="0" dirty="0">
              <a:latin typeface="Times New Roman" panose="02020603050405020304" pitchFamily="18" charset="0"/>
              <a:cs typeface="Times New Roman" panose="02020603050405020304" pitchFamily="18" charset="0"/>
            </a:rPr>
            <a:t>TRUNG TÂM CÔNG NGHỆ THÔNG TIN TÀI NGUYÊN MÔI TRƯỜNG</a:t>
          </a:r>
          <a:r>
            <a:rPr lang="en-US" sz="2400" b="0" dirty="0">
              <a:latin typeface="Times New Roman" panose="02020603050405020304" pitchFamily="18" charset="0"/>
              <a:cs typeface="Times New Roman" panose="02020603050405020304" pitchFamily="18" charset="0"/>
            </a:rPr>
            <a:t> </a:t>
          </a:r>
        </a:p>
      </dgm:t>
    </dgm:pt>
    <dgm:pt modelId="{DB9BC632-5B38-4BC8-9010-9407D18C72C6}" type="parTrans" cxnId="{3267FB84-6892-475F-BBF5-98B4D81136A2}">
      <dgm:prSet/>
      <dgm:spPr/>
      <dgm:t>
        <a:bodyPr/>
        <a:lstStyle/>
        <a:p>
          <a:endParaRPr lang="en-US"/>
        </a:p>
      </dgm:t>
    </dgm:pt>
    <dgm:pt modelId="{B26BC148-F8FC-40E2-BB74-4BFCCF98EFF6}" type="sibTrans" cxnId="{3267FB84-6892-475F-BBF5-98B4D81136A2}">
      <dgm:prSet/>
      <dgm:spPr/>
      <dgm:t>
        <a:bodyPr/>
        <a:lstStyle/>
        <a:p>
          <a:endParaRPr lang="en-US"/>
        </a:p>
      </dgm:t>
    </dgm:pt>
    <dgm:pt modelId="{4E81B356-2BB4-43D5-BEB8-C08F093EE631}" type="pres">
      <dgm:prSet presAssocID="{522A8175-1130-45E1-82B4-711ABCAD3C51}" presName="diagram" presStyleCnt="0">
        <dgm:presLayoutVars>
          <dgm:dir/>
          <dgm:resizeHandles val="exact"/>
        </dgm:presLayoutVars>
      </dgm:prSet>
      <dgm:spPr/>
    </dgm:pt>
    <dgm:pt modelId="{DE0FF9EB-E989-4875-9698-6645C3DEF482}" type="pres">
      <dgm:prSet presAssocID="{407CE7F5-00F1-4E03-A7BE-882B52402759}" presName="node" presStyleLbl="node1" presStyleIdx="0" presStyleCnt="1" custScaleX="1925264" custScaleY="200196" custLinFactNeighborX="3106" custLinFactNeighborY="6133">
        <dgm:presLayoutVars>
          <dgm:bulletEnabled val="1"/>
        </dgm:presLayoutVars>
      </dgm:prSet>
      <dgm:spPr/>
    </dgm:pt>
  </dgm:ptLst>
  <dgm:cxnLst>
    <dgm:cxn modelId="{56535450-FFE5-4BFD-A4F8-57A04B3D434B}" type="presOf" srcId="{522A8175-1130-45E1-82B4-711ABCAD3C51}" destId="{4E81B356-2BB4-43D5-BEB8-C08F093EE631}" srcOrd="0" destOrd="0" presId="urn:microsoft.com/office/officeart/2005/8/layout/default"/>
    <dgm:cxn modelId="{3267FB84-6892-475F-BBF5-98B4D81136A2}" srcId="{522A8175-1130-45E1-82B4-711ABCAD3C51}" destId="{407CE7F5-00F1-4E03-A7BE-882B52402759}" srcOrd="0" destOrd="0" parTransId="{DB9BC632-5B38-4BC8-9010-9407D18C72C6}" sibTransId="{B26BC148-F8FC-40E2-BB74-4BFCCF98EFF6}"/>
    <dgm:cxn modelId="{8FE6B0BE-5027-49D9-8EB8-14440B8CA117}" type="presOf" srcId="{407CE7F5-00F1-4E03-A7BE-882B52402759}" destId="{DE0FF9EB-E989-4875-9698-6645C3DEF482}" srcOrd="0" destOrd="0" presId="urn:microsoft.com/office/officeart/2005/8/layout/default"/>
    <dgm:cxn modelId="{53252E3C-BDC6-49C6-840A-BFED39E70813}" type="presParOf" srcId="{4E81B356-2BB4-43D5-BEB8-C08F093EE631}" destId="{DE0FF9EB-E989-4875-9698-6645C3DEF482}" srcOrd="0"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522A8175-1130-45E1-82B4-711ABCAD3C51}"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en-US"/>
        </a:p>
      </dgm:t>
    </dgm:pt>
    <dgm:pt modelId="{407CE7F5-00F1-4E03-A7BE-882B52402759}">
      <dgm:prSet phldrT="[Text]" custT="1"/>
      <dgm:spPr/>
      <dgm:t>
        <a:bodyPr/>
        <a:lstStyle/>
        <a:p>
          <a:pPr marL="0" indent="0" algn="ctr"/>
          <a:r>
            <a:rPr lang="en-US" sz="1800" b="0" dirty="0">
              <a:latin typeface="Times New Roman" panose="02020603050405020304" pitchFamily="18" charset="0"/>
              <a:cs typeface="Times New Roman" panose="02020603050405020304" pitchFamily="18" charset="0"/>
            </a:rPr>
            <a:t>TRUNG TÂM CÔNG NGHỆ THÔNG TIN TÀI NGUYÊN MÔI TRƯỜNG</a:t>
          </a:r>
          <a:r>
            <a:rPr lang="en-US" sz="2400" b="0" dirty="0">
              <a:latin typeface="Times New Roman" panose="02020603050405020304" pitchFamily="18" charset="0"/>
              <a:cs typeface="Times New Roman" panose="02020603050405020304" pitchFamily="18" charset="0"/>
            </a:rPr>
            <a:t> </a:t>
          </a:r>
        </a:p>
      </dgm:t>
    </dgm:pt>
    <dgm:pt modelId="{DB9BC632-5B38-4BC8-9010-9407D18C72C6}" type="parTrans" cxnId="{3267FB84-6892-475F-BBF5-98B4D81136A2}">
      <dgm:prSet/>
      <dgm:spPr/>
      <dgm:t>
        <a:bodyPr/>
        <a:lstStyle/>
        <a:p>
          <a:endParaRPr lang="en-US"/>
        </a:p>
      </dgm:t>
    </dgm:pt>
    <dgm:pt modelId="{B26BC148-F8FC-40E2-BB74-4BFCCF98EFF6}" type="sibTrans" cxnId="{3267FB84-6892-475F-BBF5-98B4D81136A2}">
      <dgm:prSet/>
      <dgm:spPr/>
      <dgm:t>
        <a:bodyPr/>
        <a:lstStyle/>
        <a:p>
          <a:endParaRPr lang="en-US"/>
        </a:p>
      </dgm:t>
    </dgm:pt>
    <dgm:pt modelId="{4E81B356-2BB4-43D5-BEB8-C08F093EE631}" type="pres">
      <dgm:prSet presAssocID="{522A8175-1130-45E1-82B4-711ABCAD3C51}" presName="diagram" presStyleCnt="0">
        <dgm:presLayoutVars>
          <dgm:dir/>
          <dgm:resizeHandles val="exact"/>
        </dgm:presLayoutVars>
      </dgm:prSet>
      <dgm:spPr/>
    </dgm:pt>
    <dgm:pt modelId="{DE0FF9EB-E989-4875-9698-6645C3DEF482}" type="pres">
      <dgm:prSet presAssocID="{407CE7F5-00F1-4E03-A7BE-882B52402759}" presName="node" presStyleLbl="node1" presStyleIdx="0" presStyleCnt="1" custScaleX="1925264" custScaleY="200196" custLinFactNeighborX="3106" custLinFactNeighborY="6133">
        <dgm:presLayoutVars>
          <dgm:bulletEnabled val="1"/>
        </dgm:presLayoutVars>
      </dgm:prSet>
      <dgm:spPr/>
    </dgm:pt>
  </dgm:ptLst>
  <dgm:cxnLst>
    <dgm:cxn modelId="{56535450-FFE5-4BFD-A4F8-57A04B3D434B}" type="presOf" srcId="{522A8175-1130-45E1-82B4-711ABCAD3C51}" destId="{4E81B356-2BB4-43D5-BEB8-C08F093EE631}" srcOrd="0" destOrd="0" presId="urn:microsoft.com/office/officeart/2005/8/layout/default"/>
    <dgm:cxn modelId="{3267FB84-6892-475F-BBF5-98B4D81136A2}" srcId="{522A8175-1130-45E1-82B4-711ABCAD3C51}" destId="{407CE7F5-00F1-4E03-A7BE-882B52402759}" srcOrd="0" destOrd="0" parTransId="{DB9BC632-5B38-4BC8-9010-9407D18C72C6}" sibTransId="{B26BC148-F8FC-40E2-BB74-4BFCCF98EFF6}"/>
    <dgm:cxn modelId="{8FE6B0BE-5027-49D9-8EB8-14440B8CA117}" type="presOf" srcId="{407CE7F5-00F1-4E03-A7BE-882B52402759}" destId="{DE0FF9EB-E989-4875-9698-6645C3DEF482}" srcOrd="0" destOrd="0" presId="urn:microsoft.com/office/officeart/2005/8/layout/default"/>
    <dgm:cxn modelId="{53252E3C-BDC6-49C6-840A-BFED39E70813}" type="presParOf" srcId="{4E81B356-2BB4-43D5-BEB8-C08F093EE631}" destId="{DE0FF9EB-E989-4875-9698-6645C3DEF482}" srcOrd="0"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522A8175-1130-45E1-82B4-711ABCAD3C51}"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en-US"/>
        </a:p>
      </dgm:t>
    </dgm:pt>
    <dgm:pt modelId="{407CE7F5-00F1-4E03-A7BE-882B52402759}">
      <dgm:prSet phldrT="[Text]" custT="1"/>
      <dgm:spPr/>
      <dgm:t>
        <a:bodyPr/>
        <a:lstStyle/>
        <a:p>
          <a:pPr marL="0" indent="0" algn="ctr"/>
          <a:r>
            <a:rPr lang="en-US" sz="1800" b="0" dirty="0">
              <a:latin typeface="Times New Roman" panose="02020603050405020304" pitchFamily="18" charset="0"/>
              <a:cs typeface="Times New Roman" panose="02020603050405020304" pitchFamily="18" charset="0"/>
            </a:rPr>
            <a:t>TRUNG TÂM CÔNG NGHỆ THÔNG TIN TÀI NGUYÊN MÔI TRƯỜNG</a:t>
          </a:r>
          <a:r>
            <a:rPr lang="en-US" sz="2400" b="0" dirty="0">
              <a:latin typeface="Times New Roman" panose="02020603050405020304" pitchFamily="18" charset="0"/>
              <a:cs typeface="Times New Roman" panose="02020603050405020304" pitchFamily="18" charset="0"/>
            </a:rPr>
            <a:t> </a:t>
          </a:r>
        </a:p>
      </dgm:t>
    </dgm:pt>
    <dgm:pt modelId="{DB9BC632-5B38-4BC8-9010-9407D18C72C6}" type="parTrans" cxnId="{3267FB84-6892-475F-BBF5-98B4D81136A2}">
      <dgm:prSet/>
      <dgm:spPr/>
      <dgm:t>
        <a:bodyPr/>
        <a:lstStyle/>
        <a:p>
          <a:endParaRPr lang="en-US"/>
        </a:p>
      </dgm:t>
    </dgm:pt>
    <dgm:pt modelId="{B26BC148-F8FC-40E2-BB74-4BFCCF98EFF6}" type="sibTrans" cxnId="{3267FB84-6892-475F-BBF5-98B4D81136A2}">
      <dgm:prSet/>
      <dgm:spPr/>
      <dgm:t>
        <a:bodyPr/>
        <a:lstStyle/>
        <a:p>
          <a:endParaRPr lang="en-US"/>
        </a:p>
      </dgm:t>
    </dgm:pt>
    <dgm:pt modelId="{4E81B356-2BB4-43D5-BEB8-C08F093EE631}" type="pres">
      <dgm:prSet presAssocID="{522A8175-1130-45E1-82B4-711ABCAD3C51}" presName="diagram" presStyleCnt="0">
        <dgm:presLayoutVars>
          <dgm:dir/>
          <dgm:resizeHandles val="exact"/>
        </dgm:presLayoutVars>
      </dgm:prSet>
      <dgm:spPr/>
    </dgm:pt>
    <dgm:pt modelId="{DE0FF9EB-E989-4875-9698-6645C3DEF482}" type="pres">
      <dgm:prSet presAssocID="{407CE7F5-00F1-4E03-A7BE-882B52402759}" presName="node" presStyleLbl="node1" presStyleIdx="0" presStyleCnt="1" custScaleX="1925264" custScaleY="200196" custLinFactNeighborX="3106" custLinFactNeighborY="6133">
        <dgm:presLayoutVars>
          <dgm:bulletEnabled val="1"/>
        </dgm:presLayoutVars>
      </dgm:prSet>
      <dgm:spPr/>
    </dgm:pt>
  </dgm:ptLst>
  <dgm:cxnLst>
    <dgm:cxn modelId="{56535450-FFE5-4BFD-A4F8-57A04B3D434B}" type="presOf" srcId="{522A8175-1130-45E1-82B4-711ABCAD3C51}" destId="{4E81B356-2BB4-43D5-BEB8-C08F093EE631}" srcOrd="0" destOrd="0" presId="urn:microsoft.com/office/officeart/2005/8/layout/default"/>
    <dgm:cxn modelId="{3267FB84-6892-475F-BBF5-98B4D81136A2}" srcId="{522A8175-1130-45E1-82B4-711ABCAD3C51}" destId="{407CE7F5-00F1-4E03-A7BE-882B52402759}" srcOrd="0" destOrd="0" parTransId="{DB9BC632-5B38-4BC8-9010-9407D18C72C6}" sibTransId="{B26BC148-F8FC-40E2-BB74-4BFCCF98EFF6}"/>
    <dgm:cxn modelId="{8FE6B0BE-5027-49D9-8EB8-14440B8CA117}" type="presOf" srcId="{407CE7F5-00F1-4E03-A7BE-882B52402759}" destId="{DE0FF9EB-E989-4875-9698-6645C3DEF482}" srcOrd="0" destOrd="0" presId="urn:microsoft.com/office/officeart/2005/8/layout/default"/>
    <dgm:cxn modelId="{53252E3C-BDC6-49C6-840A-BFED39E70813}" type="presParOf" srcId="{4E81B356-2BB4-43D5-BEB8-C08F093EE631}" destId="{DE0FF9EB-E989-4875-9698-6645C3DEF482}" srcOrd="0"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522A8175-1130-45E1-82B4-711ABCAD3C51}"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en-US"/>
        </a:p>
      </dgm:t>
    </dgm:pt>
    <dgm:pt modelId="{407CE7F5-00F1-4E03-A7BE-882B52402759}">
      <dgm:prSet phldrT="[Text]" custT="1"/>
      <dgm:spPr/>
      <dgm:t>
        <a:bodyPr/>
        <a:lstStyle/>
        <a:p>
          <a:pPr marL="0" indent="0" algn="ctr"/>
          <a:r>
            <a:rPr lang="en-US" sz="1800" b="0" dirty="0">
              <a:latin typeface="Times New Roman" panose="02020603050405020304" pitchFamily="18" charset="0"/>
              <a:cs typeface="Times New Roman" panose="02020603050405020304" pitchFamily="18" charset="0"/>
            </a:rPr>
            <a:t>TRUNG TÂM CÔNG NGHỆ THÔNG TIN TÀI NGUYÊN MÔI TRƯỜNG</a:t>
          </a:r>
          <a:r>
            <a:rPr lang="en-US" sz="2400" b="0" dirty="0">
              <a:latin typeface="Times New Roman" panose="02020603050405020304" pitchFamily="18" charset="0"/>
              <a:cs typeface="Times New Roman" panose="02020603050405020304" pitchFamily="18" charset="0"/>
            </a:rPr>
            <a:t> </a:t>
          </a:r>
        </a:p>
      </dgm:t>
    </dgm:pt>
    <dgm:pt modelId="{DB9BC632-5B38-4BC8-9010-9407D18C72C6}" type="parTrans" cxnId="{3267FB84-6892-475F-BBF5-98B4D81136A2}">
      <dgm:prSet/>
      <dgm:spPr/>
      <dgm:t>
        <a:bodyPr/>
        <a:lstStyle/>
        <a:p>
          <a:endParaRPr lang="en-US"/>
        </a:p>
      </dgm:t>
    </dgm:pt>
    <dgm:pt modelId="{B26BC148-F8FC-40E2-BB74-4BFCCF98EFF6}" type="sibTrans" cxnId="{3267FB84-6892-475F-BBF5-98B4D81136A2}">
      <dgm:prSet/>
      <dgm:spPr/>
      <dgm:t>
        <a:bodyPr/>
        <a:lstStyle/>
        <a:p>
          <a:endParaRPr lang="en-US"/>
        </a:p>
      </dgm:t>
    </dgm:pt>
    <dgm:pt modelId="{4E81B356-2BB4-43D5-BEB8-C08F093EE631}" type="pres">
      <dgm:prSet presAssocID="{522A8175-1130-45E1-82B4-711ABCAD3C51}" presName="diagram" presStyleCnt="0">
        <dgm:presLayoutVars>
          <dgm:dir/>
          <dgm:resizeHandles val="exact"/>
        </dgm:presLayoutVars>
      </dgm:prSet>
      <dgm:spPr/>
    </dgm:pt>
    <dgm:pt modelId="{DE0FF9EB-E989-4875-9698-6645C3DEF482}" type="pres">
      <dgm:prSet presAssocID="{407CE7F5-00F1-4E03-A7BE-882B52402759}" presName="node" presStyleLbl="node1" presStyleIdx="0" presStyleCnt="1" custScaleX="1925264" custScaleY="200196" custLinFactNeighborX="3106" custLinFactNeighborY="6133">
        <dgm:presLayoutVars>
          <dgm:bulletEnabled val="1"/>
        </dgm:presLayoutVars>
      </dgm:prSet>
      <dgm:spPr/>
    </dgm:pt>
  </dgm:ptLst>
  <dgm:cxnLst>
    <dgm:cxn modelId="{56535450-FFE5-4BFD-A4F8-57A04B3D434B}" type="presOf" srcId="{522A8175-1130-45E1-82B4-711ABCAD3C51}" destId="{4E81B356-2BB4-43D5-BEB8-C08F093EE631}" srcOrd="0" destOrd="0" presId="urn:microsoft.com/office/officeart/2005/8/layout/default"/>
    <dgm:cxn modelId="{3267FB84-6892-475F-BBF5-98B4D81136A2}" srcId="{522A8175-1130-45E1-82B4-711ABCAD3C51}" destId="{407CE7F5-00F1-4E03-A7BE-882B52402759}" srcOrd="0" destOrd="0" parTransId="{DB9BC632-5B38-4BC8-9010-9407D18C72C6}" sibTransId="{B26BC148-F8FC-40E2-BB74-4BFCCF98EFF6}"/>
    <dgm:cxn modelId="{8FE6B0BE-5027-49D9-8EB8-14440B8CA117}" type="presOf" srcId="{407CE7F5-00F1-4E03-A7BE-882B52402759}" destId="{DE0FF9EB-E989-4875-9698-6645C3DEF482}" srcOrd="0" destOrd="0" presId="urn:microsoft.com/office/officeart/2005/8/layout/default"/>
    <dgm:cxn modelId="{53252E3C-BDC6-49C6-840A-BFED39E70813}" type="presParOf" srcId="{4E81B356-2BB4-43D5-BEB8-C08F093EE631}" destId="{DE0FF9EB-E989-4875-9698-6645C3DEF482}" srcOrd="0"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E0FF9EB-E989-4875-9698-6645C3DEF482}">
      <dsp:nvSpPr>
        <dsp:cNvPr id="0" name=""/>
        <dsp:cNvSpPr/>
      </dsp:nvSpPr>
      <dsp:spPr>
        <a:xfrm>
          <a:off x="2" y="0"/>
          <a:ext cx="12191997" cy="760661"/>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b="0" kern="1200" dirty="0">
              <a:latin typeface="Times New Roman" panose="02020603050405020304" pitchFamily="18" charset="0"/>
              <a:cs typeface="Times New Roman" panose="02020603050405020304" pitchFamily="18" charset="0"/>
            </a:rPr>
            <a:t>TRUNG TÂM CÔNG NGHỆ THÔNG TIN TÀI NGUYÊN MÔI TRƯỜNG</a:t>
          </a:r>
          <a:r>
            <a:rPr lang="en-US" sz="2400" b="0" kern="1200" dirty="0">
              <a:latin typeface="Times New Roman" panose="02020603050405020304" pitchFamily="18" charset="0"/>
              <a:cs typeface="Times New Roman" panose="02020603050405020304" pitchFamily="18" charset="0"/>
            </a:rPr>
            <a:t> </a:t>
          </a:r>
        </a:p>
      </dsp:txBody>
      <dsp:txXfrm>
        <a:off x="2" y="0"/>
        <a:ext cx="12191997" cy="760661"/>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E0FF9EB-E989-4875-9698-6645C3DEF482}">
      <dsp:nvSpPr>
        <dsp:cNvPr id="0" name=""/>
        <dsp:cNvSpPr/>
      </dsp:nvSpPr>
      <dsp:spPr>
        <a:xfrm>
          <a:off x="28702" y="681"/>
          <a:ext cx="12182963" cy="760097"/>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b="0" kern="1200" dirty="0">
              <a:latin typeface="Times New Roman" panose="02020603050405020304" pitchFamily="18" charset="0"/>
              <a:cs typeface="Times New Roman" panose="02020603050405020304" pitchFamily="18" charset="0"/>
            </a:rPr>
            <a:t>TRUNG TÂM CÔNG NGHỆ THÔNG TIN TÀI NGUYÊN MÔI TRƯỜNG</a:t>
          </a:r>
          <a:r>
            <a:rPr lang="en-US" sz="2400" b="0" kern="1200" dirty="0">
              <a:latin typeface="Times New Roman" panose="02020603050405020304" pitchFamily="18" charset="0"/>
              <a:cs typeface="Times New Roman" panose="02020603050405020304" pitchFamily="18" charset="0"/>
            </a:rPr>
            <a:t> </a:t>
          </a:r>
        </a:p>
      </dsp:txBody>
      <dsp:txXfrm>
        <a:off x="28702" y="681"/>
        <a:ext cx="12182963" cy="760097"/>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E0FF9EB-E989-4875-9698-6645C3DEF482}">
      <dsp:nvSpPr>
        <dsp:cNvPr id="0" name=""/>
        <dsp:cNvSpPr/>
      </dsp:nvSpPr>
      <dsp:spPr>
        <a:xfrm>
          <a:off x="28702" y="681"/>
          <a:ext cx="12182963" cy="760097"/>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b="0" kern="1200" dirty="0">
              <a:latin typeface="Times New Roman" panose="02020603050405020304" pitchFamily="18" charset="0"/>
              <a:cs typeface="Times New Roman" panose="02020603050405020304" pitchFamily="18" charset="0"/>
            </a:rPr>
            <a:t>TRUNG TÂM CÔNG NGHỆ THÔNG TIN TÀI NGUYÊN MÔI TRƯỜNG</a:t>
          </a:r>
          <a:r>
            <a:rPr lang="en-US" sz="2400" b="0" kern="1200" dirty="0">
              <a:latin typeface="Times New Roman" panose="02020603050405020304" pitchFamily="18" charset="0"/>
              <a:cs typeface="Times New Roman" panose="02020603050405020304" pitchFamily="18" charset="0"/>
            </a:rPr>
            <a:t> </a:t>
          </a:r>
        </a:p>
      </dsp:txBody>
      <dsp:txXfrm>
        <a:off x="28702" y="681"/>
        <a:ext cx="12182963" cy="760097"/>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E0FF9EB-E989-4875-9698-6645C3DEF482}">
      <dsp:nvSpPr>
        <dsp:cNvPr id="0" name=""/>
        <dsp:cNvSpPr/>
      </dsp:nvSpPr>
      <dsp:spPr>
        <a:xfrm>
          <a:off x="28702" y="681"/>
          <a:ext cx="12182963" cy="760097"/>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b="0" kern="1200" dirty="0">
              <a:latin typeface="Times New Roman" panose="02020603050405020304" pitchFamily="18" charset="0"/>
              <a:cs typeface="Times New Roman" panose="02020603050405020304" pitchFamily="18" charset="0"/>
            </a:rPr>
            <a:t>TRUNG TÂM CÔNG NGHỆ THÔNG TIN TÀI NGUYÊN MÔI TRƯỜNG</a:t>
          </a:r>
          <a:r>
            <a:rPr lang="en-US" sz="2400" b="0" kern="1200" dirty="0">
              <a:latin typeface="Times New Roman" panose="02020603050405020304" pitchFamily="18" charset="0"/>
              <a:cs typeface="Times New Roman" panose="02020603050405020304" pitchFamily="18" charset="0"/>
            </a:rPr>
            <a:t> </a:t>
          </a:r>
        </a:p>
      </dsp:txBody>
      <dsp:txXfrm>
        <a:off x="28702" y="681"/>
        <a:ext cx="12182963" cy="760097"/>
      </dsp:txXfrm>
    </dsp:sp>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E0FF9EB-E989-4875-9698-6645C3DEF482}">
      <dsp:nvSpPr>
        <dsp:cNvPr id="0" name=""/>
        <dsp:cNvSpPr/>
      </dsp:nvSpPr>
      <dsp:spPr>
        <a:xfrm>
          <a:off x="28702" y="681"/>
          <a:ext cx="12182963" cy="760097"/>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b="0" kern="1200" dirty="0">
              <a:latin typeface="Times New Roman" panose="02020603050405020304" pitchFamily="18" charset="0"/>
              <a:cs typeface="Times New Roman" panose="02020603050405020304" pitchFamily="18" charset="0"/>
            </a:rPr>
            <a:t>TRUNG TÂM CÔNG NGHỆ THÔNG TIN TÀI NGUYÊN MÔI TRƯỜNG</a:t>
          </a:r>
          <a:r>
            <a:rPr lang="en-US" sz="2400" b="0" kern="1200" dirty="0">
              <a:latin typeface="Times New Roman" panose="02020603050405020304" pitchFamily="18" charset="0"/>
              <a:cs typeface="Times New Roman" panose="02020603050405020304" pitchFamily="18" charset="0"/>
            </a:rPr>
            <a:t> </a:t>
          </a:r>
        </a:p>
      </dsp:txBody>
      <dsp:txXfrm>
        <a:off x="28702" y="681"/>
        <a:ext cx="12182963" cy="760097"/>
      </dsp:txXfrm>
    </dsp:sp>
  </dsp:spTree>
</dsp:drawing>
</file>

<file path=ppt/diagrams/drawing1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E0FF9EB-E989-4875-9698-6645C3DEF482}">
      <dsp:nvSpPr>
        <dsp:cNvPr id="0" name=""/>
        <dsp:cNvSpPr/>
      </dsp:nvSpPr>
      <dsp:spPr>
        <a:xfrm>
          <a:off x="28702" y="681"/>
          <a:ext cx="12182963" cy="760097"/>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b="0" kern="1200" dirty="0">
              <a:latin typeface="Times New Roman" panose="02020603050405020304" pitchFamily="18" charset="0"/>
              <a:cs typeface="Times New Roman" panose="02020603050405020304" pitchFamily="18" charset="0"/>
            </a:rPr>
            <a:t>TRUNG TÂM CÔNG NGHỆ THÔNG TIN TÀI NGUYÊN MÔI TRƯỜNG</a:t>
          </a:r>
          <a:r>
            <a:rPr lang="en-US" sz="2400" b="0" kern="1200" dirty="0">
              <a:latin typeface="Times New Roman" panose="02020603050405020304" pitchFamily="18" charset="0"/>
              <a:cs typeface="Times New Roman" panose="02020603050405020304" pitchFamily="18" charset="0"/>
            </a:rPr>
            <a:t> </a:t>
          </a:r>
        </a:p>
      </dsp:txBody>
      <dsp:txXfrm>
        <a:off x="28702" y="681"/>
        <a:ext cx="12182963" cy="760097"/>
      </dsp:txXfrm>
    </dsp:sp>
  </dsp:spTree>
</dsp:drawing>
</file>

<file path=ppt/diagrams/drawing1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E0FF9EB-E989-4875-9698-6645C3DEF482}">
      <dsp:nvSpPr>
        <dsp:cNvPr id="0" name=""/>
        <dsp:cNvSpPr/>
      </dsp:nvSpPr>
      <dsp:spPr>
        <a:xfrm>
          <a:off x="28702" y="681"/>
          <a:ext cx="12182963" cy="760097"/>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b="0" kern="1200" dirty="0">
              <a:latin typeface="Times New Roman" panose="02020603050405020304" pitchFamily="18" charset="0"/>
              <a:cs typeface="Times New Roman" panose="02020603050405020304" pitchFamily="18" charset="0"/>
            </a:rPr>
            <a:t>TRUNG TÂM CÔNG NGHỆ THÔNG TIN TÀI NGUYÊN MÔI TRƯỜNG</a:t>
          </a:r>
          <a:r>
            <a:rPr lang="en-US" sz="2400" b="0" kern="1200" dirty="0">
              <a:latin typeface="Times New Roman" panose="02020603050405020304" pitchFamily="18" charset="0"/>
              <a:cs typeface="Times New Roman" panose="02020603050405020304" pitchFamily="18" charset="0"/>
            </a:rPr>
            <a:t> </a:t>
          </a:r>
        </a:p>
      </dsp:txBody>
      <dsp:txXfrm>
        <a:off x="28702" y="681"/>
        <a:ext cx="12182963" cy="760097"/>
      </dsp:txXfrm>
    </dsp:sp>
  </dsp:spTree>
</dsp:drawing>
</file>

<file path=ppt/diagrams/drawing1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E0FF9EB-E989-4875-9698-6645C3DEF482}">
      <dsp:nvSpPr>
        <dsp:cNvPr id="0" name=""/>
        <dsp:cNvSpPr/>
      </dsp:nvSpPr>
      <dsp:spPr>
        <a:xfrm>
          <a:off x="28702" y="681"/>
          <a:ext cx="12182963" cy="760097"/>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b="0" kern="1200" dirty="0">
              <a:latin typeface="Times New Roman" panose="02020603050405020304" pitchFamily="18" charset="0"/>
              <a:cs typeface="Times New Roman" panose="02020603050405020304" pitchFamily="18" charset="0"/>
            </a:rPr>
            <a:t>TRUNG TÂM CÔNG NGHỆ THÔNG TIN TÀI NGUYÊN MÔI TRƯỜNG</a:t>
          </a:r>
          <a:r>
            <a:rPr lang="en-US" sz="2400" b="0" kern="1200" dirty="0">
              <a:latin typeface="Times New Roman" panose="02020603050405020304" pitchFamily="18" charset="0"/>
              <a:cs typeface="Times New Roman" panose="02020603050405020304" pitchFamily="18" charset="0"/>
            </a:rPr>
            <a:t> </a:t>
          </a:r>
        </a:p>
      </dsp:txBody>
      <dsp:txXfrm>
        <a:off x="28702" y="681"/>
        <a:ext cx="12182963" cy="760097"/>
      </dsp:txXfrm>
    </dsp:sp>
  </dsp:spTree>
</dsp:drawing>
</file>

<file path=ppt/diagrams/drawing1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E0FF9EB-E989-4875-9698-6645C3DEF482}">
      <dsp:nvSpPr>
        <dsp:cNvPr id="0" name=""/>
        <dsp:cNvSpPr/>
      </dsp:nvSpPr>
      <dsp:spPr>
        <a:xfrm>
          <a:off x="28702" y="681"/>
          <a:ext cx="12182963" cy="760097"/>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b="0" kern="1200" dirty="0">
              <a:latin typeface="Times New Roman" panose="02020603050405020304" pitchFamily="18" charset="0"/>
              <a:cs typeface="Times New Roman" panose="02020603050405020304" pitchFamily="18" charset="0"/>
            </a:rPr>
            <a:t>TRUNG TÂM CÔNG NGHỆ THÔNG TIN TÀI NGUYÊN MÔI TRƯỜNG</a:t>
          </a:r>
          <a:r>
            <a:rPr lang="en-US" sz="2400" b="0" kern="1200" dirty="0">
              <a:latin typeface="Times New Roman" panose="02020603050405020304" pitchFamily="18" charset="0"/>
              <a:cs typeface="Times New Roman" panose="02020603050405020304" pitchFamily="18" charset="0"/>
            </a:rPr>
            <a:t> </a:t>
          </a:r>
        </a:p>
      </dsp:txBody>
      <dsp:txXfrm>
        <a:off x="28702" y="681"/>
        <a:ext cx="12182963" cy="760097"/>
      </dsp:txXfrm>
    </dsp:sp>
  </dsp:spTree>
</dsp:drawing>
</file>

<file path=ppt/diagrams/drawing1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E0FF9EB-E989-4875-9698-6645C3DEF482}">
      <dsp:nvSpPr>
        <dsp:cNvPr id="0" name=""/>
        <dsp:cNvSpPr/>
      </dsp:nvSpPr>
      <dsp:spPr>
        <a:xfrm>
          <a:off x="28702" y="681"/>
          <a:ext cx="12182963" cy="760097"/>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b="0" kern="1200" dirty="0">
              <a:latin typeface="Times New Roman" panose="02020603050405020304" pitchFamily="18" charset="0"/>
              <a:cs typeface="Times New Roman" panose="02020603050405020304" pitchFamily="18" charset="0"/>
            </a:rPr>
            <a:t>TRUNG TÂM CÔNG NGHỆ THÔNG TIN TÀI NGUYÊN MÔI TRƯỜNG</a:t>
          </a:r>
          <a:r>
            <a:rPr lang="en-US" sz="2400" b="0" kern="1200" dirty="0">
              <a:latin typeface="Times New Roman" panose="02020603050405020304" pitchFamily="18" charset="0"/>
              <a:cs typeface="Times New Roman" panose="02020603050405020304" pitchFamily="18" charset="0"/>
            </a:rPr>
            <a:t> </a:t>
          </a:r>
        </a:p>
      </dsp:txBody>
      <dsp:txXfrm>
        <a:off x="28702" y="681"/>
        <a:ext cx="12182963" cy="760097"/>
      </dsp:txXfrm>
    </dsp:sp>
  </dsp:spTree>
</dsp:drawing>
</file>

<file path=ppt/diagrams/drawing1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E0FF9EB-E989-4875-9698-6645C3DEF482}">
      <dsp:nvSpPr>
        <dsp:cNvPr id="0" name=""/>
        <dsp:cNvSpPr/>
      </dsp:nvSpPr>
      <dsp:spPr>
        <a:xfrm>
          <a:off x="28702" y="681"/>
          <a:ext cx="12182963" cy="760097"/>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b="0" kern="1200" dirty="0">
              <a:latin typeface="Times New Roman" panose="02020603050405020304" pitchFamily="18" charset="0"/>
              <a:cs typeface="Times New Roman" panose="02020603050405020304" pitchFamily="18" charset="0"/>
            </a:rPr>
            <a:t>TRUNG TÂM CÔNG NGHỆ THÔNG TIN TÀI NGUYÊN MÔI TRƯỜNG</a:t>
          </a:r>
          <a:r>
            <a:rPr lang="en-US" sz="2400" b="0" kern="1200" dirty="0">
              <a:latin typeface="Times New Roman" panose="02020603050405020304" pitchFamily="18" charset="0"/>
              <a:cs typeface="Times New Roman" panose="02020603050405020304" pitchFamily="18" charset="0"/>
            </a:rPr>
            <a:t> </a:t>
          </a:r>
        </a:p>
      </dsp:txBody>
      <dsp:txXfrm>
        <a:off x="28702" y="681"/>
        <a:ext cx="12182963" cy="760097"/>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E0FF9EB-E989-4875-9698-6645C3DEF482}">
      <dsp:nvSpPr>
        <dsp:cNvPr id="0" name=""/>
        <dsp:cNvSpPr/>
      </dsp:nvSpPr>
      <dsp:spPr>
        <a:xfrm>
          <a:off x="28702" y="681"/>
          <a:ext cx="12182963" cy="760097"/>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b="0" kern="1200" dirty="0">
              <a:latin typeface="Times New Roman" panose="02020603050405020304" pitchFamily="18" charset="0"/>
              <a:cs typeface="Times New Roman" panose="02020603050405020304" pitchFamily="18" charset="0"/>
            </a:rPr>
            <a:t>TRUNG TÂM CÔNG NGHỆ THÔNG TIN TÀI NGUYÊN MÔI TRƯỜNG</a:t>
          </a:r>
          <a:r>
            <a:rPr lang="en-US" sz="2400" b="0" kern="1200" dirty="0">
              <a:latin typeface="Times New Roman" panose="02020603050405020304" pitchFamily="18" charset="0"/>
              <a:cs typeface="Times New Roman" panose="02020603050405020304" pitchFamily="18" charset="0"/>
            </a:rPr>
            <a:t> </a:t>
          </a:r>
        </a:p>
      </dsp:txBody>
      <dsp:txXfrm>
        <a:off x="28702" y="681"/>
        <a:ext cx="12182963" cy="760097"/>
      </dsp:txXfrm>
    </dsp:sp>
  </dsp:spTree>
</dsp:drawing>
</file>

<file path=ppt/diagrams/drawing2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E0FF9EB-E989-4875-9698-6645C3DEF482}">
      <dsp:nvSpPr>
        <dsp:cNvPr id="0" name=""/>
        <dsp:cNvSpPr/>
      </dsp:nvSpPr>
      <dsp:spPr>
        <a:xfrm>
          <a:off x="28702" y="681"/>
          <a:ext cx="12182963" cy="760097"/>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b="0" kern="1200" dirty="0">
              <a:latin typeface="Times New Roman" panose="02020603050405020304" pitchFamily="18" charset="0"/>
              <a:cs typeface="Times New Roman" panose="02020603050405020304" pitchFamily="18" charset="0"/>
            </a:rPr>
            <a:t>TRUNG TÂM CÔNG NGHỆ THÔNG TIN TÀI NGUYÊN MÔI TRƯỜNG</a:t>
          </a:r>
          <a:r>
            <a:rPr lang="en-US" sz="2400" b="0" kern="1200" dirty="0">
              <a:latin typeface="Times New Roman" panose="02020603050405020304" pitchFamily="18" charset="0"/>
              <a:cs typeface="Times New Roman" panose="02020603050405020304" pitchFamily="18" charset="0"/>
            </a:rPr>
            <a:t> </a:t>
          </a:r>
        </a:p>
      </dsp:txBody>
      <dsp:txXfrm>
        <a:off x="28702" y="681"/>
        <a:ext cx="12182963" cy="760097"/>
      </dsp:txXfrm>
    </dsp:sp>
  </dsp:spTree>
</dsp:drawing>
</file>

<file path=ppt/diagrams/drawing2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E0FF9EB-E989-4875-9698-6645C3DEF482}">
      <dsp:nvSpPr>
        <dsp:cNvPr id="0" name=""/>
        <dsp:cNvSpPr/>
      </dsp:nvSpPr>
      <dsp:spPr>
        <a:xfrm>
          <a:off x="28702" y="681"/>
          <a:ext cx="12182963" cy="760097"/>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b="0" kern="1200" dirty="0">
              <a:latin typeface="Times New Roman" panose="02020603050405020304" pitchFamily="18" charset="0"/>
              <a:cs typeface="Times New Roman" panose="02020603050405020304" pitchFamily="18" charset="0"/>
            </a:rPr>
            <a:t>TRUNG TÂM CÔNG NGHỆ THÔNG TIN TÀI NGUYÊN MÔI TRƯỜNG</a:t>
          </a:r>
          <a:r>
            <a:rPr lang="en-US" sz="2400" b="0" kern="1200" dirty="0">
              <a:latin typeface="Times New Roman" panose="02020603050405020304" pitchFamily="18" charset="0"/>
              <a:cs typeface="Times New Roman" panose="02020603050405020304" pitchFamily="18" charset="0"/>
            </a:rPr>
            <a:t> </a:t>
          </a:r>
        </a:p>
      </dsp:txBody>
      <dsp:txXfrm>
        <a:off x="28702" y="681"/>
        <a:ext cx="12182963" cy="760097"/>
      </dsp:txXfrm>
    </dsp:sp>
  </dsp:spTree>
</dsp:drawing>
</file>

<file path=ppt/diagrams/drawing2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E0FF9EB-E989-4875-9698-6645C3DEF482}">
      <dsp:nvSpPr>
        <dsp:cNvPr id="0" name=""/>
        <dsp:cNvSpPr/>
      </dsp:nvSpPr>
      <dsp:spPr>
        <a:xfrm>
          <a:off x="28702" y="681"/>
          <a:ext cx="12182963" cy="760097"/>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b="0" kern="1200" dirty="0">
              <a:latin typeface="Times New Roman" panose="02020603050405020304" pitchFamily="18" charset="0"/>
              <a:cs typeface="Times New Roman" panose="02020603050405020304" pitchFamily="18" charset="0"/>
            </a:rPr>
            <a:t>TRUNG TÂM CÔNG NGHỆ THÔNG TIN TÀI NGUYÊN MÔI TRƯỜNG</a:t>
          </a:r>
          <a:r>
            <a:rPr lang="en-US" sz="2400" b="0" kern="1200" dirty="0">
              <a:latin typeface="Times New Roman" panose="02020603050405020304" pitchFamily="18" charset="0"/>
              <a:cs typeface="Times New Roman" panose="02020603050405020304" pitchFamily="18" charset="0"/>
            </a:rPr>
            <a:t> </a:t>
          </a:r>
        </a:p>
      </dsp:txBody>
      <dsp:txXfrm>
        <a:off x="28702" y="681"/>
        <a:ext cx="12182963" cy="760097"/>
      </dsp:txXfrm>
    </dsp:sp>
  </dsp:spTree>
</dsp:drawing>
</file>

<file path=ppt/diagrams/drawing2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E0FF9EB-E989-4875-9698-6645C3DEF482}">
      <dsp:nvSpPr>
        <dsp:cNvPr id="0" name=""/>
        <dsp:cNvSpPr/>
      </dsp:nvSpPr>
      <dsp:spPr>
        <a:xfrm>
          <a:off x="28702" y="681"/>
          <a:ext cx="12182963" cy="760097"/>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b="0" kern="1200" dirty="0">
              <a:latin typeface="Times New Roman" panose="02020603050405020304" pitchFamily="18" charset="0"/>
              <a:cs typeface="Times New Roman" panose="02020603050405020304" pitchFamily="18" charset="0"/>
            </a:rPr>
            <a:t>TRUNG TÂM CÔNG NGHỆ THÔNG TIN TÀI NGUYÊN MÔI TRƯỜNG</a:t>
          </a:r>
          <a:r>
            <a:rPr lang="en-US" sz="2400" b="0" kern="1200" dirty="0">
              <a:latin typeface="Times New Roman" panose="02020603050405020304" pitchFamily="18" charset="0"/>
              <a:cs typeface="Times New Roman" panose="02020603050405020304" pitchFamily="18" charset="0"/>
            </a:rPr>
            <a:t> </a:t>
          </a:r>
        </a:p>
      </dsp:txBody>
      <dsp:txXfrm>
        <a:off x="28702" y="681"/>
        <a:ext cx="12182963" cy="760097"/>
      </dsp:txXfrm>
    </dsp:sp>
  </dsp:spTree>
</dsp:drawing>
</file>

<file path=ppt/diagrams/drawing2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E0FF9EB-E989-4875-9698-6645C3DEF482}">
      <dsp:nvSpPr>
        <dsp:cNvPr id="0" name=""/>
        <dsp:cNvSpPr/>
      </dsp:nvSpPr>
      <dsp:spPr>
        <a:xfrm>
          <a:off x="28702" y="681"/>
          <a:ext cx="12182963" cy="760097"/>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b="0" kern="1200" dirty="0">
              <a:latin typeface="Times New Roman" panose="02020603050405020304" pitchFamily="18" charset="0"/>
              <a:cs typeface="Times New Roman" panose="02020603050405020304" pitchFamily="18" charset="0"/>
            </a:rPr>
            <a:t>TRUNG TÂM CÔNG NGHỆ THÔNG TIN TÀI NGUYÊN MÔI TRƯỜNG</a:t>
          </a:r>
          <a:r>
            <a:rPr lang="en-US" sz="2400" b="0" kern="1200" dirty="0">
              <a:latin typeface="Times New Roman" panose="02020603050405020304" pitchFamily="18" charset="0"/>
              <a:cs typeface="Times New Roman" panose="02020603050405020304" pitchFamily="18" charset="0"/>
            </a:rPr>
            <a:t> </a:t>
          </a:r>
        </a:p>
      </dsp:txBody>
      <dsp:txXfrm>
        <a:off x="28702" y="681"/>
        <a:ext cx="12182963" cy="760097"/>
      </dsp:txXfrm>
    </dsp:sp>
  </dsp:spTree>
</dsp:drawing>
</file>

<file path=ppt/diagrams/drawing2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E0FF9EB-E989-4875-9698-6645C3DEF482}">
      <dsp:nvSpPr>
        <dsp:cNvPr id="0" name=""/>
        <dsp:cNvSpPr/>
      </dsp:nvSpPr>
      <dsp:spPr>
        <a:xfrm>
          <a:off x="28702" y="681"/>
          <a:ext cx="12182963" cy="760097"/>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b="0" kern="1200" dirty="0">
              <a:latin typeface="Times New Roman" panose="02020603050405020304" pitchFamily="18" charset="0"/>
              <a:cs typeface="Times New Roman" panose="02020603050405020304" pitchFamily="18" charset="0"/>
            </a:rPr>
            <a:t>TRUNG TÂM CÔNG NGHỆ THÔNG TIN TÀI NGUYÊN MÔI TRƯỜNG</a:t>
          </a:r>
          <a:r>
            <a:rPr lang="en-US" sz="2400" b="0" kern="1200" dirty="0">
              <a:latin typeface="Times New Roman" panose="02020603050405020304" pitchFamily="18" charset="0"/>
              <a:cs typeface="Times New Roman" panose="02020603050405020304" pitchFamily="18" charset="0"/>
            </a:rPr>
            <a:t> </a:t>
          </a:r>
        </a:p>
      </dsp:txBody>
      <dsp:txXfrm>
        <a:off x="28702" y="681"/>
        <a:ext cx="12182963" cy="760097"/>
      </dsp:txXfrm>
    </dsp:sp>
  </dsp:spTree>
</dsp:drawing>
</file>

<file path=ppt/diagrams/drawing2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E0FF9EB-E989-4875-9698-6645C3DEF482}">
      <dsp:nvSpPr>
        <dsp:cNvPr id="0" name=""/>
        <dsp:cNvSpPr/>
      </dsp:nvSpPr>
      <dsp:spPr>
        <a:xfrm>
          <a:off x="28702" y="681"/>
          <a:ext cx="12182963" cy="760097"/>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b="0" kern="1200" dirty="0">
              <a:latin typeface="Times New Roman" panose="02020603050405020304" pitchFamily="18" charset="0"/>
              <a:cs typeface="Times New Roman" panose="02020603050405020304" pitchFamily="18" charset="0"/>
            </a:rPr>
            <a:t>TRUNG TÂM CÔNG NGHỆ THÔNG TIN TÀI NGUYÊN MÔI TRƯỜNG</a:t>
          </a:r>
          <a:r>
            <a:rPr lang="en-US" sz="2400" b="0" kern="1200" dirty="0">
              <a:latin typeface="Times New Roman" panose="02020603050405020304" pitchFamily="18" charset="0"/>
              <a:cs typeface="Times New Roman" panose="02020603050405020304" pitchFamily="18" charset="0"/>
            </a:rPr>
            <a:t> </a:t>
          </a:r>
        </a:p>
      </dsp:txBody>
      <dsp:txXfrm>
        <a:off x="28702" y="681"/>
        <a:ext cx="12182963" cy="760097"/>
      </dsp:txXfrm>
    </dsp:sp>
  </dsp:spTree>
</dsp:drawing>
</file>

<file path=ppt/diagrams/drawing2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E0FF9EB-E989-4875-9698-6645C3DEF482}">
      <dsp:nvSpPr>
        <dsp:cNvPr id="0" name=""/>
        <dsp:cNvSpPr/>
      </dsp:nvSpPr>
      <dsp:spPr>
        <a:xfrm>
          <a:off x="28702" y="681"/>
          <a:ext cx="12182963" cy="760097"/>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b="0" kern="1200" dirty="0">
              <a:latin typeface="Times New Roman" panose="02020603050405020304" pitchFamily="18" charset="0"/>
              <a:cs typeface="Times New Roman" panose="02020603050405020304" pitchFamily="18" charset="0"/>
            </a:rPr>
            <a:t>TRUNG TÂM CÔNG NGHỆ THÔNG TIN TÀI NGUYÊN MÔI TRƯỜNG</a:t>
          </a:r>
          <a:r>
            <a:rPr lang="en-US" sz="2400" b="0" kern="1200" dirty="0">
              <a:latin typeface="Times New Roman" panose="02020603050405020304" pitchFamily="18" charset="0"/>
              <a:cs typeface="Times New Roman" panose="02020603050405020304" pitchFamily="18" charset="0"/>
            </a:rPr>
            <a:t> </a:t>
          </a:r>
        </a:p>
      </dsp:txBody>
      <dsp:txXfrm>
        <a:off x="28702" y="681"/>
        <a:ext cx="12182963" cy="760097"/>
      </dsp:txXfrm>
    </dsp:sp>
  </dsp:spTree>
</dsp:drawing>
</file>

<file path=ppt/diagrams/drawing2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E0FF9EB-E989-4875-9698-6645C3DEF482}">
      <dsp:nvSpPr>
        <dsp:cNvPr id="0" name=""/>
        <dsp:cNvSpPr/>
      </dsp:nvSpPr>
      <dsp:spPr>
        <a:xfrm>
          <a:off x="28702" y="681"/>
          <a:ext cx="12182963" cy="760097"/>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b="0" kern="1200" dirty="0">
              <a:latin typeface="Times New Roman" panose="02020603050405020304" pitchFamily="18" charset="0"/>
              <a:cs typeface="Times New Roman" panose="02020603050405020304" pitchFamily="18" charset="0"/>
            </a:rPr>
            <a:t>TRUNG TÂM CÔNG NGHỆ THÔNG TIN TÀI NGUYÊN MÔI TRƯỜNG</a:t>
          </a:r>
          <a:r>
            <a:rPr lang="en-US" sz="2400" b="0" kern="1200" dirty="0">
              <a:latin typeface="Times New Roman" panose="02020603050405020304" pitchFamily="18" charset="0"/>
              <a:cs typeface="Times New Roman" panose="02020603050405020304" pitchFamily="18" charset="0"/>
            </a:rPr>
            <a:t> </a:t>
          </a:r>
        </a:p>
      </dsp:txBody>
      <dsp:txXfrm>
        <a:off x="28702" y="681"/>
        <a:ext cx="12182963" cy="760097"/>
      </dsp:txXfrm>
    </dsp:sp>
  </dsp:spTree>
</dsp:drawing>
</file>

<file path=ppt/diagrams/drawing2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E0FF9EB-E989-4875-9698-6645C3DEF482}">
      <dsp:nvSpPr>
        <dsp:cNvPr id="0" name=""/>
        <dsp:cNvSpPr/>
      </dsp:nvSpPr>
      <dsp:spPr>
        <a:xfrm>
          <a:off x="2" y="0"/>
          <a:ext cx="12191997" cy="760661"/>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b="0" kern="1200" dirty="0">
              <a:latin typeface="Times New Roman" panose="02020603050405020304" pitchFamily="18" charset="0"/>
              <a:cs typeface="Times New Roman" panose="02020603050405020304" pitchFamily="18" charset="0"/>
            </a:rPr>
            <a:t>TRUNG TÂM CÔNG NGHỆ THÔNG TIN TÀI NGUYÊN MÔI TRƯỜNG</a:t>
          </a:r>
          <a:r>
            <a:rPr lang="en-US" sz="2400" b="0" kern="1200" dirty="0">
              <a:latin typeface="Times New Roman" panose="02020603050405020304" pitchFamily="18" charset="0"/>
              <a:cs typeface="Times New Roman" panose="02020603050405020304" pitchFamily="18" charset="0"/>
            </a:rPr>
            <a:t> </a:t>
          </a:r>
        </a:p>
      </dsp:txBody>
      <dsp:txXfrm>
        <a:off x="2" y="0"/>
        <a:ext cx="12191997" cy="760661"/>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E0FF9EB-E989-4875-9698-6645C3DEF482}">
      <dsp:nvSpPr>
        <dsp:cNvPr id="0" name=""/>
        <dsp:cNvSpPr/>
      </dsp:nvSpPr>
      <dsp:spPr>
        <a:xfrm>
          <a:off x="28702" y="681"/>
          <a:ext cx="12182963" cy="760097"/>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b="0" kern="1200" dirty="0">
              <a:latin typeface="Times New Roman" panose="02020603050405020304" pitchFamily="18" charset="0"/>
              <a:cs typeface="Times New Roman" panose="02020603050405020304" pitchFamily="18" charset="0"/>
            </a:rPr>
            <a:t>TRUNG TÂM CÔNG NGHỆ THÔNG TIN TÀI NGUYÊN MÔI TRƯỜNG</a:t>
          </a:r>
          <a:r>
            <a:rPr lang="en-US" sz="2400" b="0" kern="1200" dirty="0">
              <a:latin typeface="Times New Roman" panose="02020603050405020304" pitchFamily="18" charset="0"/>
              <a:cs typeface="Times New Roman" panose="02020603050405020304" pitchFamily="18" charset="0"/>
            </a:rPr>
            <a:t> </a:t>
          </a:r>
        </a:p>
      </dsp:txBody>
      <dsp:txXfrm>
        <a:off x="28702" y="681"/>
        <a:ext cx="12182963" cy="760097"/>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E0FF9EB-E989-4875-9698-6645C3DEF482}">
      <dsp:nvSpPr>
        <dsp:cNvPr id="0" name=""/>
        <dsp:cNvSpPr/>
      </dsp:nvSpPr>
      <dsp:spPr>
        <a:xfrm>
          <a:off x="28702" y="681"/>
          <a:ext cx="12182963" cy="760097"/>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b="0" kern="1200" dirty="0">
              <a:latin typeface="Times New Roman" panose="02020603050405020304" pitchFamily="18" charset="0"/>
              <a:cs typeface="Times New Roman" panose="02020603050405020304" pitchFamily="18" charset="0"/>
            </a:rPr>
            <a:t>TRUNG TÂM CÔNG NGHỆ THÔNG TIN TÀI NGUYÊN MÔI TRƯỜNG</a:t>
          </a:r>
          <a:r>
            <a:rPr lang="en-US" sz="2400" b="0" kern="1200" dirty="0">
              <a:latin typeface="Times New Roman" panose="02020603050405020304" pitchFamily="18" charset="0"/>
              <a:cs typeface="Times New Roman" panose="02020603050405020304" pitchFamily="18" charset="0"/>
            </a:rPr>
            <a:t> </a:t>
          </a:r>
        </a:p>
      </dsp:txBody>
      <dsp:txXfrm>
        <a:off x="28702" y="681"/>
        <a:ext cx="12182963" cy="760097"/>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E0FF9EB-E989-4875-9698-6645C3DEF482}">
      <dsp:nvSpPr>
        <dsp:cNvPr id="0" name=""/>
        <dsp:cNvSpPr/>
      </dsp:nvSpPr>
      <dsp:spPr>
        <a:xfrm>
          <a:off x="28702" y="681"/>
          <a:ext cx="12182963" cy="760097"/>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b="0" kern="1200" dirty="0">
              <a:latin typeface="Times New Roman" panose="02020603050405020304" pitchFamily="18" charset="0"/>
              <a:cs typeface="Times New Roman" panose="02020603050405020304" pitchFamily="18" charset="0"/>
            </a:rPr>
            <a:t>TRUNG TÂM CÔNG NGHỆ THÔNG TIN TÀI NGUYÊN MÔI TRƯỜNG</a:t>
          </a:r>
          <a:r>
            <a:rPr lang="en-US" sz="2400" b="0" kern="1200" dirty="0">
              <a:latin typeface="Times New Roman" panose="02020603050405020304" pitchFamily="18" charset="0"/>
              <a:cs typeface="Times New Roman" panose="02020603050405020304" pitchFamily="18" charset="0"/>
            </a:rPr>
            <a:t> </a:t>
          </a:r>
        </a:p>
      </dsp:txBody>
      <dsp:txXfrm>
        <a:off x="28702" y="681"/>
        <a:ext cx="12182963" cy="760097"/>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E0FF9EB-E989-4875-9698-6645C3DEF482}">
      <dsp:nvSpPr>
        <dsp:cNvPr id="0" name=""/>
        <dsp:cNvSpPr/>
      </dsp:nvSpPr>
      <dsp:spPr>
        <a:xfrm>
          <a:off x="28702" y="681"/>
          <a:ext cx="12182963" cy="760097"/>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b="0" kern="1200" dirty="0">
              <a:latin typeface="Times New Roman" panose="02020603050405020304" pitchFamily="18" charset="0"/>
              <a:cs typeface="Times New Roman" panose="02020603050405020304" pitchFamily="18" charset="0"/>
            </a:rPr>
            <a:t>TRUNG TÂM CÔNG NGHỆ THÔNG TIN TÀI NGUYÊN MÔI TRƯỜNG</a:t>
          </a:r>
          <a:r>
            <a:rPr lang="en-US" sz="2400" b="0" kern="1200" dirty="0">
              <a:latin typeface="Times New Roman" panose="02020603050405020304" pitchFamily="18" charset="0"/>
              <a:cs typeface="Times New Roman" panose="02020603050405020304" pitchFamily="18" charset="0"/>
            </a:rPr>
            <a:t> </a:t>
          </a:r>
        </a:p>
      </dsp:txBody>
      <dsp:txXfrm>
        <a:off x="28702" y="681"/>
        <a:ext cx="12182963" cy="760097"/>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E0FF9EB-E989-4875-9698-6645C3DEF482}">
      <dsp:nvSpPr>
        <dsp:cNvPr id="0" name=""/>
        <dsp:cNvSpPr/>
      </dsp:nvSpPr>
      <dsp:spPr>
        <a:xfrm>
          <a:off x="28702" y="681"/>
          <a:ext cx="12182963" cy="760097"/>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b="0" kern="1200" dirty="0">
              <a:latin typeface="Times New Roman" panose="02020603050405020304" pitchFamily="18" charset="0"/>
              <a:cs typeface="Times New Roman" panose="02020603050405020304" pitchFamily="18" charset="0"/>
            </a:rPr>
            <a:t>TRUNG TÂM CÔNG NGHỆ THÔNG TIN TÀI NGUYÊN MÔI TRƯỜNG</a:t>
          </a:r>
          <a:r>
            <a:rPr lang="en-US" sz="2400" b="0" kern="1200" dirty="0">
              <a:latin typeface="Times New Roman" panose="02020603050405020304" pitchFamily="18" charset="0"/>
              <a:cs typeface="Times New Roman" panose="02020603050405020304" pitchFamily="18" charset="0"/>
            </a:rPr>
            <a:t> </a:t>
          </a:r>
        </a:p>
      </dsp:txBody>
      <dsp:txXfrm>
        <a:off x="28702" y="681"/>
        <a:ext cx="12182963" cy="760097"/>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E0FF9EB-E989-4875-9698-6645C3DEF482}">
      <dsp:nvSpPr>
        <dsp:cNvPr id="0" name=""/>
        <dsp:cNvSpPr/>
      </dsp:nvSpPr>
      <dsp:spPr>
        <a:xfrm>
          <a:off x="28702" y="681"/>
          <a:ext cx="12182963" cy="760097"/>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b="0" kern="1200" dirty="0">
              <a:latin typeface="Times New Roman" panose="02020603050405020304" pitchFamily="18" charset="0"/>
              <a:cs typeface="Times New Roman" panose="02020603050405020304" pitchFamily="18" charset="0"/>
            </a:rPr>
            <a:t>TRUNG TÂM CÔNG NGHỆ THÔNG TIN TÀI NGUYÊN MÔI TRƯỜNG</a:t>
          </a:r>
          <a:r>
            <a:rPr lang="en-US" sz="2400" b="0" kern="1200" dirty="0">
              <a:latin typeface="Times New Roman" panose="02020603050405020304" pitchFamily="18" charset="0"/>
              <a:cs typeface="Times New Roman" panose="02020603050405020304" pitchFamily="18" charset="0"/>
            </a:rPr>
            <a:t> </a:t>
          </a:r>
        </a:p>
      </dsp:txBody>
      <dsp:txXfrm>
        <a:off x="28702" y="681"/>
        <a:ext cx="12182963" cy="760097"/>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E0FF9EB-E989-4875-9698-6645C3DEF482}">
      <dsp:nvSpPr>
        <dsp:cNvPr id="0" name=""/>
        <dsp:cNvSpPr/>
      </dsp:nvSpPr>
      <dsp:spPr>
        <a:xfrm>
          <a:off x="28702" y="681"/>
          <a:ext cx="12182963" cy="760097"/>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b="0" kern="1200" dirty="0">
              <a:latin typeface="Times New Roman" panose="02020603050405020304" pitchFamily="18" charset="0"/>
              <a:cs typeface="Times New Roman" panose="02020603050405020304" pitchFamily="18" charset="0"/>
            </a:rPr>
            <a:t>TRUNG TÂM CÔNG NGHỆ THÔNG TIN TÀI NGUYÊN MÔI TRƯỜNG</a:t>
          </a:r>
          <a:r>
            <a:rPr lang="en-US" sz="2400" b="0" kern="1200" dirty="0">
              <a:latin typeface="Times New Roman" panose="02020603050405020304" pitchFamily="18" charset="0"/>
              <a:cs typeface="Times New Roman" panose="02020603050405020304" pitchFamily="18" charset="0"/>
            </a:rPr>
            <a:t> </a:t>
          </a:r>
        </a:p>
      </dsp:txBody>
      <dsp:txXfrm>
        <a:off x="28702" y="681"/>
        <a:ext cx="12182963" cy="760097"/>
      </dsp:txXfrm>
    </dsp:sp>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10.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1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12.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13.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14.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15.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16.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17.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18.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19.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20.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2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22.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23.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24.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25.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26.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27.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28.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29.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9.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196A0C23-2FA5-4F2F-84CA-9D3504D4BFAA}"/>
              </a:ext>
            </a:extLst>
          </p:cNvPr>
          <p:cNvSpPr>
            <a:spLocks noGrp="1"/>
          </p:cNvSpPr>
          <p:nvPr>
            <p:ph type="hdr" sz="quarter"/>
          </p:nvPr>
        </p:nvSpPr>
        <p:spPr>
          <a:xfrm>
            <a:off x="0" y="2"/>
            <a:ext cx="2922958" cy="495825"/>
          </a:xfrm>
          <a:prstGeom prst="rect">
            <a:avLst/>
          </a:prstGeom>
        </p:spPr>
        <p:txBody>
          <a:bodyPr vert="horz" lIns="91440" tIns="45720" rIns="91440" bIns="45720" rtlCol="0"/>
          <a:lstStyle>
            <a:lvl1pPr algn="l">
              <a:defRPr sz="1200"/>
            </a:lvl1pPr>
          </a:lstStyle>
          <a:p>
            <a:r>
              <a:rPr lang="vi-VN"/>
              <a:t>TRUNG TÂM CÔNG NGHỆ THÔNG TIN TÀI NGUYÊN VÀ MÔI TRƯỜNG</a:t>
            </a:r>
            <a:endParaRPr lang="en-US"/>
          </a:p>
        </p:txBody>
      </p:sp>
      <p:sp>
        <p:nvSpPr>
          <p:cNvPr id="3" name="Date Placeholder 2">
            <a:extLst>
              <a:ext uri="{FF2B5EF4-FFF2-40B4-BE49-F238E27FC236}">
                <a16:creationId xmlns:a16="http://schemas.microsoft.com/office/drawing/2014/main" id="{AAE9333A-6BF0-4F79-AF06-0ABA7A2FD9D6}"/>
              </a:ext>
            </a:extLst>
          </p:cNvPr>
          <p:cNvSpPr>
            <a:spLocks noGrp="1"/>
          </p:cNvSpPr>
          <p:nvPr>
            <p:ph type="dt" sz="quarter" idx="1"/>
          </p:nvPr>
        </p:nvSpPr>
        <p:spPr>
          <a:xfrm>
            <a:off x="3820769" y="2"/>
            <a:ext cx="2922958" cy="495825"/>
          </a:xfrm>
          <a:prstGeom prst="rect">
            <a:avLst/>
          </a:prstGeom>
        </p:spPr>
        <p:txBody>
          <a:bodyPr vert="horz" lIns="91440" tIns="45720" rIns="91440" bIns="45720" rtlCol="0"/>
          <a:lstStyle>
            <a:lvl1pPr algn="r">
              <a:defRPr sz="1200"/>
            </a:lvl1pPr>
          </a:lstStyle>
          <a:p>
            <a:fld id="{27F935EB-99D0-4D66-B317-71E7A6F1180B}" type="datetimeFigureOut">
              <a:rPr lang="en-US" smtClean="0"/>
              <a:t>8/2/2022</a:t>
            </a:fld>
            <a:endParaRPr lang="en-US"/>
          </a:p>
        </p:txBody>
      </p:sp>
      <p:sp>
        <p:nvSpPr>
          <p:cNvPr id="4" name="Footer Placeholder 3">
            <a:extLst>
              <a:ext uri="{FF2B5EF4-FFF2-40B4-BE49-F238E27FC236}">
                <a16:creationId xmlns:a16="http://schemas.microsoft.com/office/drawing/2014/main" id="{A7B57C22-C137-414F-B268-943F53A86F08}"/>
              </a:ext>
            </a:extLst>
          </p:cNvPr>
          <p:cNvSpPr>
            <a:spLocks noGrp="1"/>
          </p:cNvSpPr>
          <p:nvPr>
            <p:ph type="ftr" sz="quarter" idx="2"/>
          </p:nvPr>
        </p:nvSpPr>
        <p:spPr>
          <a:xfrm>
            <a:off x="0" y="9386364"/>
            <a:ext cx="2922958" cy="495824"/>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F6B96F9F-5F8F-465D-B194-F04F90BB38C4}"/>
              </a:ext>
            </a:extLst>
          </p:cNvPr>
          <p:cNvSpPr>
            <a:spLocks noGrp="1"/>
          </p:cNvSpPr>
          <p:nvPr>
            <p:ph type="sldNum" sz="quarter" idx="3"/>
          </p:nvPr>
        </p:nvSpPr>
        <p:spPr>
          <a:xfrm>
            <a:off x="3820769" y="9386364"/>
            <a:ext cx="2922958" cy="495824"/>
          </a:xfrm>
          <a:prstGeom prst="rect">
            <a:avLst/>
          </a:prstGeom>
        </p:spPr>
        <p:txBody>
          <a:bodyPr vert="horz" lIns="91440" tIns="45720" rIns="91440" bIns="45720" rtlCol="0" anchor="b"/>
          <a:lstStyle>
            <a:lvl1pPr algn="r">
              <a:defRPr sz="1200"/>
            </a:lvl1pPr>
          </a:lstStyle>
          <a:p>
            <a:fld id="{ED005F70-023A-4E7D-930E-99106CCCBA12}" type="slidenum">
              <a:rPr lang="en-US" smtClean="0"/>
              <a:t>‹#›</a:t>
            </a:fld>
            <a:endParaRPr lang="en-US"/>
          </a:p>
        </p:txBody>
      </p:sp>
    </p:spTree>
    <p:extLst>
      <p:ext uri="{BB962C8B-B14F-4D97-AF65-F5344CB8AC3E}">
        <p14:creationId xmlns:p14="http://schemas.microsoft.com/office/powerpoint/2010/main" val="3118539604"/>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2"/>
            <a:ext cx="2922958" cy="495825"/>
          </a:xfrm>
          <a:prstGeom prst="rect">
            <a:avLst/>
          </a:prstGeom>
        </p:spPr>
        <p:txBody>
          <a:bodyPr vert="horz" lIns="91440" tIns="45720" rIns="91440" bIns="45720" rtlCol="0"/>
          <a:lstStyle>
            <a:lvl1pPr algn="l">
              <a:defRPr sz="1200"/>
            </a:lvl1pPr>
          </a:lstStyle>
          <a:p>
            <a:r>
              <a:rPr lang="vi-VN"/>
              <a:t>TRUNG TÂM CÔNG NGHỆ THÔNG TIN TÀI NGUYÊN VÀ MÔI TRƯỜNG</a:t>
            </a:r>
            <a:endParaRPr lang="en-US"/>
          </a:p>
        </p:txBody>
      </p:sp>
      <p:sp>
        <p:nvSpPr>
          <p:cNvPr id="3" name="Date Placeholder 2"/>
          <p:cNvSpPr>
            <a:spLocks noGrp="1"/>
          </p:cNvSpPr>
          <p:nvPr>
            <p:ph type="dt" idx="1"/>
          </p:nvPr>
        </p:nvSpPr>
        <p:spPr>
          <a:xfrm>
            <a:off x="3820769" y="2"/>
            <a:ext cx="2922958" cy="495825"/>
          </a:xfrm>
          <a:prstGeom prst="rect">
            <a:avLst/>
          </a:prstGeom>
        </p:spPr>
        <p:txBody>
          <a:bodyPr vert="horz" lIns="91440" tIns="45720" rIns="91440" bIns="45720" rtlCol="0"/>
          <a:lstStyle>
            <a:lvl1pPr algn="r">
              <a:defRPr sz="1200"/>
            </a:lvl1pPr>
          </a:lstStyle>
          <a:p>
            <a:fld id="{13E4713B-B084-4FA7-B806-B086EC86BDDC}" type="datetimeFigureOut">
              <a:rPr lang="en-US" smtClean="0"/>
              <a:t>8/2/2022</a:t>
            </a:fld>
            <a:endParaRPr lang="en-US"/>
          </a:p>
        </p:txBody>
      </p:sp>
      <p:sp>
        <p:nvSpPr>
          <p:cNvPr id="4" name="Slide Image Placeholder 3"/>
          <p:cNvSpPr>
            <a:spLocks noGrp="1" noRot="1" noChangeAspect="1"/>
          </p:cNvSpPr>
          <p:nvPr>
            <p:ph type="sldImg" idx="2"/>
          </p:nvPr>
        </p:nvSpPr>
        <p:spPr>
          <a:xfrm>
            <a:off x="407988" y="1235075"/>
            <a:ext cx="5929312" cy="3335338"/>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74529" y="4755803"/>
            <a:ext cx="5396230" cy="3891112"/>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386364"/>
            <a:ext cx="2922958" cy="495824"/>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20769" y="9386364"/>
            <a:ext cx="2922958" cy="495824"/>
          </a:xfrm>
          <a:prstGeom prst="rect">
            <a:avLst/>
          </a:prstGeom>
        </p:spPr>
        <p:txBody>
          <a:bodyPr vert="horz" lIns="91440" tIns="45720" rIns="91440" bIns="45720" rtlCol="0" anchor="b"/>
          <a:lstStyle>
            <a:lvl1pPr algn="r">
              <a:defRPr sz="1200"/>
            </a:lvl1pPr>
          </a:lstStyle>
          <a:p>
            <a:fld id="{C59539C8-B60B-43C5-AFC3-242D806D4BE5}" type="slidenum">
              <a:rPr lang="en-US" smtClean="0"/>
              <a:t>‹#›</a:t>
            </a:fld>
            <a:endParaRPr lang="en-US"/>
          </a:p>
        </p:txBody>
      </p:sp>
    </p:spTree>
    <p:extLst>
      <p:ext uri="{BB962C8B-B14F-4D97-AF65-F5344CB8AC3E}">
        <p14:creationId xmlns:p14="http://schemas.microsoft.com/office/powerpoint/2010/main" val="1528422957"/>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134D49-0056-41A4-BDEA-D736F8960EE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F8D5354D-F727-412C-9E81-DE754FCA474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9A6440D7-7D04-43DB-8791-46DD04B93FB8}"/>
              </a:ext>
            </a:extLst>
          </p:cNvPr>
          <p:cNvSpPr>
            <a:spLocks noGrp="1"/>
          </p:cNvSpPr>
          <p:nvPr>
            <p:ph type="dt" sz="half" idx="10"/>
          </p:nvPr>
        </p:nvSpPr>
        <p:spPr/>
        <p:txBody>
          <a:bodyPr/>
          <a:lstStyle/>
          <a:p>
            <a:fld id="{35A9DA1F-B040-4E91-AD8F-7CB0EEDA8750}" type="datetime1">
              <a:rPr lang="en-US" smtClean="0"/>
              <a:t>8/2/2022</a:t>
            </a:fld>
            <a:endParaRPr lang="en-US"/>
          </a:p>
        </p:txBody>
      </p:sp>
      <p:sp>
        <p:nvSpPr>
          <p:cNvPr id="5" name="Footer Placeholder 4">
            <a:extLst>
              <a:ext uri="{FF2B5EF4-FFF2-40B4-BE49-F238E27FC236}">
                <a16:creationId xmlns:a16="http://schemas.microsoft.com/office/drawing/2014/main" id="{0EFEA0AB-3227-43EC-8B5D-4AB9A2F3FD8E}"/>
              </a:ext>
            </a:extLst>
          </p:cNvPr>
          <p:cNvSpPr>
            <a:spLocks noGrp="1"/>
          </p:cNvSpPr>
          <p:nvPr>
            <p:ph type="ftr" sz="quarter" idx="11"/>
          </p:nvPr>
        </p:nvSpPr>
        <p:spPr/>
        <p:txBody>
          <a:bodyPr/>
          <a:lstStyle/>
          <a:p>
            <a:r>
              <a:rPr lang="en-US"/>
              <a:t>1</a:t>
            </a:r>
          </a:p>
        </p:txBody>
      </p:sp>
      <p:sp>
        <p:nvSpPr>
          <p:cNvPr id="6" name="Slide Number Placeholder 5">
            <a:extLst>
              <a:ext uri="{FF2B5EF4-FFF2-40B4-BE49-F238E27FC236}">
                <a16:creationId xmlns:a16="http://schemas.microsoft.com/office/drawing/2014/main" id="{584413A9-A6E0-4627-8640-B45753679C63}"/>
              </a:ext>
            </a:extLst>
          </p:cNvPr>
          <p:cNvSpPr>
            <a:spLocks noGrp="1"/>
          </p:cNvSpPr>
          <p:nvPr>
            <p:ph type="sldNum" sz="quarter" idx="12"/>
          </p:nvPr>
        </p:nvSpPr>
        <p:spPr/>
        <p:txBody>
          <a:bodyPr/>
          <a:lstStyle/>
          <a:p>
            <a:fld id="{1FA9D60F-AC0B-446C-B9FC-95EC6F8CC2F7}" type="slidenum">
              <a:rPr lang="en-US" smtClean="0"/>
              <a:t>‹#›</a:t>
            </a:fld>
            <a:endParaRPr lang="en-US"/>
          </a:p>
        </p:txBody>
      </p:sp>
    </p:spTree>
    <p:extLst>
      <p:ext uri="{BB962C8B-B14F-4D97-AF65-F5344CB8AC3E}">
        <p14:creationId xmlns:p14="http://schemas.microsoft.com/office/powerpoint/2010/main" val="12874015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7A56CD-A785-49C3-BBBA-A94747921EC8}"/>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4B0E7A1F-5B64-417A-9324-47DE16F80760}"/>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8484588-AA99-402D-98DD-14434396DE6F}"/>
              </a:ext>
            </a:extLst>
          </p:cNvPr>
          <p:cNvSpPr>
            <a:spLocks noGrp="1"/>
          </p:cNvSpPr>
          <p:nvPr>
            <p:ph type="dt" sz="half" idx="10"/>
          </p:nvPr>
        </p:nvSpPr>
        <p:spPr/>
        <p:txBody>
          <a:bodyPr/>
          <a:lstStyle/>
          <a:p>
            <a:fld id="{ADA8FEF0-1859-4D81-9570-EDF84ADE0E3D}" type="datetime1">
              <a:rPr lang="en-US" smtClean="0"/>
              <a:t>8/2/2022</a:t>
            </a:fld>
            <a:endParaRPr lang="en-US"/>
          </a:p>
        </p:txBody>
      </p:sp>
      <p:sp>
        <p:nvSpPr>
          <p:cNvPr id="5" name="Footer Placeholder 4">
            <a:extLst>
              <a:ext uri="{FF2B5EF4-FFF2-40B4-BE49-F238E27FC236}">
                <a16:creationId xmlns:a16="http://schemas.microsoft.com/office/drawing/2014/main" id="{EC7DA626-5C82-4CE8-8108-EA948286A0C0}"/>
              </a:ext>
            </a:extLst>
          </p:cNvPr>
          <p:cNvSpPr>
            <a:spLocks noGrp="1"/>
          </p:cNvSpPr>
          <p:nvPr>
            <p:ph type="ftr" sz="quarter" idx="11"/>
          </p:nvPr>
        </p:nvSpPr>
        <p:spPr/>
        <p:txBody>
          <a:bodyPr/>
          <a:lstStyle/>
          <a:p>
            <a:r>
              <a:rPr lang="en-US"/>
              <a:t>1</a:t>
            </a:r>
          </a:p>
        </p:txBody>
      </p:sp>
      <p:sp>
        <p:nvSpPr>
          <p:cNvPr id="6" name="Slide Number Placeholder 5">
            <a:extLst>
              <a:ext uri="{FF2B5EF4-FFF2-40B4-BE49-F238E27FC236}">
                <a16:creationId xmlns:a16="http://schemas.microsoft.com/office/drawing/2014/main" id="{681171DB-746E-43D0-9BF5-58EB6A14E307}"/>
              </a:ext>
            </a:extLst>
          </p:cNvPr>
          <p:cNvSpPr>
            <a:spLocks noGrp="1"/>
          </p:cNvSpPr>
          <p:nvPr>
            <p:ph type="sldNum" sz="quarter" idx="12"/>
          </p:nvPr>
        </p:nvSpPr>
        <p:spPr/>
        <p:txBody>
          <a:bodyPr/>
          <a:lstStyle/>
          <a:p>
            <a:fld id="{1FA9D60F-AC0B-446C-B9FC-95EC6F8CC2F7}" type="slidenum">
              <a:rPr lang="en-US" smtClean="0"/>
              <a:t>‹#›</a:t>
            </a:fld>
            <a:endParaRPr lang="en-US"/>
          </a:p>
        </p:txBody>
      </p:sp>
    </p:spTree>
    <p:extLst>
      <p:ext uri="{BB962C8B-B14F-4D97-AF65-F5344CB8AC3E}">
        <p14:creationId xmlns:p14="http://schemas.microsoft.com/office/powerpoint/2010/main" val="37295694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C57B012-7FD5-41F7-AC07-B1CB8BB5E505}"/>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925A8E4E-56C7-40A4-8D70-761D727E4D03}"/>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2765B25-2DAC-4C0F-9EB6-A0100E74EED5}"/>
              </a:ext>
            </a:extLst>
          </p:cNvPr>
          <p:cNvSpPr>
            <a:spLocks noGrp="1"/>
          </p:cNvSpPr>
          <p:nvPr>
            <p:ph type="dt" sz="half" idx="10"/>
          </p:nvPr>
        </p:nvSpPr>
        <p:spPr/>
        <p:txBody>
          <a:bodyPr/>
          <a:lstStyle/>
          <a:p>
            <a:fld id="{302ABEFF-E976-409D-AB6B-C2698DD08FF3}" type="datetime1">
              <a:rPr lang="en-US" smtClean="0"/>
              <a:t>8/2/2022</a:t>
            </a:fld>
            <a:endParaRPr lang="en-US"/>
          </a:p>
        </p:txBody>
      </p:sp>
      <p:sp>
        <p:nvSpPr>
          <p:cNvPr id="5" name="Footer Placeholder 4">
            <a:extLst>
              <a:ext uri="{FF2B5EF4-FFF2-40B4-BE49-F238E27FC236}">
                <a16:creationId xmlns:a16="http://schemas.microsoft.com/office/drawing/2014/main" id="{5BE74487-F96E-481A-867C-0DF37DEC4D4B}"/>
              </a:ext>
            </a:extLst>
          </p:cNvPr>
          <p:cNvSpPr>
            <a:spLocks noGrp="1"/>
          </p:cNvSpPr>
          <p:nvPr>
            <p:ph type="ftr" sz="quarter" idx="11"/>
          </p:nvPr>
        </p:nvSpPr>
        <p:spPr/>
        <p:txBody>
          <a:bodyPr/>
          <a:lstStyle/>
          <a:p>
            <a:r>
              <a:rPr lang="en-US"/>
              <a:t>1</a:t>
            </a:r>
          </a:p>
        </p:txBody>
      </p:sp>
      <p:sp>
        <p:nvSpPr>
          <p:cNvPr id="6" name="Slide Number Placeholder 5">
            <a:extLst>
              <a:ext uri="{FF2B5EF4-FFF2-40B4-BE49-F238E27FC236}">
                <a16:creationId xmlns:a16="http://schemas.microsoft.com/office/drawing/2014/main" id="{F8E2FC49-8A78-4D91-8086-1598408E77C2}"/>
              </a:ext>
            </a:extLst>
          </p:cNvPr>
          <p:cNvSpPr>
            <a:spLocks noGrp="1"/>
          </p:cNvSpPr>
          <p:nvPr>
            <p:ph type="sldNum" sz="quarter" idx="12"/>
          </p:nvPr>
        </p:nvSpPr>
        <p:spPr/>
        <p:txBody>
          <a:bodyPr/>
          <a:lstStyle/>
          <a:p>
            <a:fld id="{1FA9D60F-AC0B-446C-B9FC-95EC6F8CC2F7}" type="slidenum">
              <a:rPr lang="en-US" smtClean="0"/>
              <a:t>‹#›</a:t>
            </a:fld>
            <a:endParaRPr lang="en-US"/>
          </a:p>
        </p:txBody>
      </p:sp>
    </p:spTree>
    <p:extLst>
      <p:ext uri="{BB962C8B-B14F-4D97-AF65-F5344CB8AC3E}">
        <p14:creationId xmlns:p14="http://schemas.microsoft.com/office/powerpoint/2010/main" val="16061643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D797A7-F878-4A52-9E0B-5D9FA444588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A2E75B7-3AEE-4CDA-92B8-8522AC73DCC3}"/>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50603BF-870A-4E79-A749-B744BDBDC63E}"/>
              </a:ext>
            </a:extLst>
          </p:cNvPr>
          <p:cNvSpPr>
            <a:spLocks noGrp="1"/>
          </p:cNvSpPr>
          <p:nvPr>
            <p:ph type="dt" sz="half" idx="10"/>
          </p:nvPr>
        </p:nvSpPr>
        <p:spPr/>
        <p:txBody>
          <a:bodyPr/>
          <a:lstStyle/>
          <a:p>
            <a:fld id="{E22192C4-4D2F-49EC-90B1-8049DFDB9953}" type="datetime1">
              <a:rPr lang="en-US" smtClean="0"/>
              <a:t>8/2/2022</a:t>
            </a:fld>
            <a:endParaRPr lang="en-US"/>
          </a:p>
        </p:txBody>
      </p:sp>
      <p:sp>
        <p:nvSpPr>
          <p:cNvPr id="5" name="Footer Placeholder 4">
            <a:extLst>
              <a:ext uri="{FF2B5EF4-FFF2-40B4-BE49-F238E27FC236}">
                <a16:creationId xmlns:a16="http://schemas.microsoft.com/office/drawing/2014/main" id="{83B337E0-1688-46F5-9BA6-13CA313820E9}"/>
              </a:ext>
            </a:extLst>
          </p:cNvPr>
          <p:cNvSpPr>
            <a:spLocks noGrp="1"/>
          </p:cNvSpPr>
          <p:nvPr>
            <p:ph type="ftr" sz="quarter" idx="11"/>
          </p:nvPr>
        </p:nvSpPr>
        <p:spPr/>
        <p:txBody>
          <a:bodyPr/>
          <a:lstStyle/>
          <a:p>
            <a:r>
              <a:rPr lang="en-US"/>
              <a:t>1</a:t>
            </a:r>
          </a:p>
        </p:txBody>
      </p:sp>
      <p:sp>
        <p:nvSpPr>
          <p:cNvPr id="6" name="Slide Number Placeholder 5">
            <a:extLst>
              <a:ext uri="{FF2B5EF4-FFF2-40B4-BE49-F238E27FC236}">
                <a16:creationId xmlns:a16="http://schemas.microsoft.com/office/drawing/2014/main" id="{B569101B-E377-4A3D-B5EE-7CB2A94167B7}"/>
              </a:ext>
            </a:extLst>
          </p:cNvPr>
          <p:cNvSpPr>
            <a:spLocks noGrp="1"/>
          </p:cNvSpPr>
          <p:nvPr>
            <p:ph type="sldNum" sz="quarter" idx="12"/>
          </p:nvPr>
        </p:nvSpPr>
        <p:spPr/>
        <p:txBody>
          <a:bodyPr/>
          <a:lstStyle/>
          <a:p>
            <a:fld id="{1FA9D60F-AC0B-446C-B9FC-95EC6F8CC2F7}" type="slidenum">
              <a:rPr lang="en-US" smtClean="0"/>
              <a:t>‹#›</a:t>
            </a:fld>
            <a:endParaRPr lang="en-US"/>
          </a:p>
        </p:txBody>
      </p:sp>
    </p:spTree>
    <p:extLst>
      <p:ext uri="{BB962C8B-B14F-4D97-AF65-F5344CB8AC3E}">
        <p14:creationId xmlns:p14="http://schemas.microsoft.com/office/powerpoint/2010/main" val="10834190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943F25-5270-467A-A0A1-4F7BCCA24E6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54F5B847-66C1-499F-8013-C66EBEBECBC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9C970B34-5C9D-41C0-8E91-0F167FECF696}"/>
              </a:ext>
            </a:extLst>
          </p:cNvPr>
          <p:cNvSpPr>
            <a:spLocks noGrp="1"/>
          </p:cNvSpPr>
          <p:nvPr>
            <p:ph type="dt" sz="half" idx="10"/>
          </p:nvPr>
        </p:nvSpPr>
        <p:spPr/>
        <p:txBody>
          <a:bodyPr/>
          <a:lstStyle/>
          <a:p>
            <a:fld id="{F5E7095D-B6D2-408B-8882-A21DC597C929}" type="datetime1">
              <a:rPr lang="en-US" smtClean="0"/>
              <a:t>8/2/2022</a:t>
            </a:fld>
            <a:endParaRPr lang="en-US"/>
          </a:p>
        </p:txBody>
      </p:sp>
      <p:sp>
        <p:nvSpPr>
          <p:cNvPr id="5" name="Footer Placeholder 4">
            <a:extLst>
              <a:ext uri="{FF2B5EF4-FFF2-40B4-BE49-F238E27FC236}">
                <a16:creationId xmlns:a16="http://schemas.microsoft.com/office/drawing/2014/main" id="{FB8D9951-65FD-4865-8389-6302B1653695}"/>
              </a:ext>
            </a:extLst>
          </p:cNvPr>
          <p:cNvSpPr>
            <a:spLocks noGrp="1"/>
          </p:cNvSpPr>
          <p:nvPr>
            <p:ph type="ftr" sz="quarter" idx="11"/>
          </p:nvPr>
        </p:nvSpPr>
        <p:spPr/>
        <p:txBody>
          <a:bodyPr/>
          <a:lstStyle/>
          <a:p>
            <a:r>
              <a:rPr lang="en-US"/>
              <a:t>1</a:t>
            </a:r>
          </a:p>
        </p:txBody>
      </p:sp>
      <p:sp>
        <p:nvSpPr>
          <p:cNvPr id="6" name="Slide Number Placeholder 5">
            <a:extLst>
              <a:ext uri="{FF2B5EF4-FFF2-40B4-BE49-F238E27FC236}">
                <a16:creationId xmlns:a16="http://schemas.microsoft.com/office/drawing/2014/main" id="{AF9ACEEA-5074-443D-8EA9-E49F2376CB6E}"/>
              </a:ext>
            </a:extLst>
          </p:cNvPr>
          <p:cNvSpPr>
            <a:spLocks noGrp="1"/>
          </p:cNvSpPr>
          <p:nvPr>
            <p:ph type="sldNum" sz="quarter" idx="12"/>
          </p:nvPr>
        </p:nvSpPr>
        <p:spPr/>
        <p:txBody>
          <a:bodyPr/>
          <a:lstStyle/>
          <a:p>
            <a:fld id="{1FA9D60F-AC0B-446C-B9FC-95EC6F8CC2F7}" type="slidenum">
              <a:rPr lang="en-US" smtClean="0"/>
              <a:t>‹#›</a:t>
            </a:fld>
            <a:endParaRPr lang="en-US"/>
          </a:p>
        </p:txBody>
      </p:sp>
    </p:spTree>
    <p:extLst>
      <p:ext uri="{BB962C8B-B14F-4D97-AF65-F5344CB8AC3E}">
        <p14:creationId xmlns:p14="http://schemas.microsoft.com/office/powerpoint/2010/main" val="14269513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F5C460-DCA8-4CEA-92BD-0B574F952CC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2B4DFAF-8C3B-46AC-B58A-173A6C13FC8F}"/>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CE195DF-05BA-44E7-AC7F-7F29EC581188}"/>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B4C4A0A2-934A-4672-A93A-6B03DDC428B6}"/>
              </a:ext>
            </a:extLst>
          </p:cNvPr>
          <p:cNvSpPr>
            <a:spLocks noGrp="1"/>
          </p:cNvSpPr>
          <p:nvPr>
            <p:ph type="dt" sz="half" idx="10"/>
          </p:nvPr>
        </p:nvSpPr>
        <p:spPr/>
        <p:txBody>
          <a:bodyPr/>
          <a:lstStyle/>
          <a:p>
            <a:fld id="{85FFB552-45C0-4234-91C0-0D62EBD8FCD1}" type="datetime1">
              <a:rPr lang="en-US" smtClean="0"/>
              <a:t>8/2/2022</a:t>
            </a:fld>
            <a:endParaRPr lang="en-US"/>
          </a:p>
        </p:txBody>
      </p:sp>
      <p:sp>
        <p:nvSpPr>
          <p:cNvPr id="6" name="Footer Placeholder 5">
            <a:extLst>
              <a:ext uri="{FF2B5EF4-FFF2-40B4-BE49-F238E27FC236}">
                <a16:creationId xmlns:a16="http://schemas.microsoft.com/office/drawing/2014/main" id="{016094FA-CF47-410F-8617-5393C0DBBC29}"/>
              </a:ext>
            </a:extLst>
          </p:cNvPr>
          <p:cNvSpPr>
            <a:spLocks noGrp="1"/>
          </p:cNvSpPr>
          <p:nvPr>
            <p:ph type="ftr" sz="quarter" idx="11"/>
          </p:nvPr>
        </p:nvSpPr>
        <p:spPr/>
        <p:txBody>
          <a:bodyPr/>
          <a:lstStyle/>
          <a:p>
            <a:r>
              <a:rPr lang="en-US"/>
              <a:t>1</a:t>
            </a:r>
          </a:p>
        </p:txBody>
      </p:sp>
      <p:sp>
        <p:nvSpPr>
          <p:cNvPr id="7" name="Slide Number Placeholder 6">
            <a:extLst>
              <a:ext uri="{FF2B5EF4-FFF2-40B4-BE49-F238E27FC236}">
                <a16:creationId xmlns:a16="http://schemas.microsoft.com/office/drawing/2014/main" id="{F1CD710E-F8AF-4BC3-95E8-487F2A8C1965}"/>
              </a:ext>
            </a:extLst>
          </p:cNvPr>
          <p:cNvSpPr>
            <a:spLocks noGrp="1"/>
          </p:cNvSpPr>
          <p:nvPr>
            <p:ph type="sldNum" sz="quarter" idx="12"/>
          </p:nvPr>
        </p:nvSpPr>
        <p:spPr/>
        <p:txBody>
          <a:bodyPr/>
          <a:lstStyle/>
          <a:p>
            <a:fld id="{1FA9D60F-AC0B-446C-B9FC-95EC6F8CC2F7}" type="slidenum">
              <a:rPr lang="en-US" smtClean="0"/>
              <a:t>‹#›</a:t>
            </a:fld>
            <a:endParaRPr lang="en-US"/>
          </a:p>
        </p:txBody>
      </p:sp>
    </p:spTree>
    <p:extLst>
      <p:ext uri="{BB962C8B-B14F-4D97-AF65-F5344CB8AC3E}">
        <p14:creationId xmlns:p14="http://schemas.microsoft.com/office/powerpoint/2010/main" val="32452969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899E33-11DE-4FBD-A67C-F6833BC76D4F}"/>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5BCB9E0C-4D1F-4A9C-8BE9-A18BA18A9D0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9F92FAA7-43D4-4199-B90E-DAE8707EBF0A}"/>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B0CF1A65-8B76-4134-AC6E-D9C5D104D34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DD50A7D5-861C-48CF-887F-65D02617F538}"/>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63A7FDCE-2902-426E-BA75-D3ED12F4CEBC}"/>
              </a:ext>
            </a:extLst>
          </p:cNvPr>
          <p:cNvSpPr>
            <a:spLocks noGrp="1"/>
          </p:cNvSpPr>
          <p:nvPr>
            <p:ph type="dt" sz="half" idx="10"/>
          </p:nvPr>
        </p:nvSpPr>
        <p:spPr/>
        <p:txBody>
          <a:bodyPr/>
          <a:lstStyle/>
          <a:p>
            <a:fld id="{2897E017-B13E-4683-ADBE-B5B2B0CA61ED}" type="datetime1">
              <a:rPr lang="en-US" smtClean="0"/>
              <a:t>8/2/2022</a:t>
            </a:fld>
            <a:endParaRPr lang="en-US"/>
          </a:p>
        </p:txBody>
      </p:sp>
      <p:sp>
        <p:nvSpPr>
          <p:cNvPr id="8" name="Footer Placeholder 7">
            <a:extLst>
              <a:ext uri="{FF2B5EF4-FFF2-40B4-BE49-F238E27FC236}">
                <a16:creationId xmlns:a16="http://schemas.microsoft.com/office/drawing/2014/main" id="{C9ED7DB1-4666-4BE7-A7B2-DD00B2DC0413}"/>
              </a:ext>
            </a:extLst>
          </p:cNvPr>
          <p:cNvSpPr>
            <a:spLocks noGrp="1"/>
          </p:cNvSpPr>
          <p:nvPr>
            <p:ph type="ftr" sz="quarter" idx="11"/>
          </p:nvPr>
        </p:nvSpPr>
        <p:spPr/>
        <p:txBody>
          <a:bodyPr/>
          <a:lstStyle/>
          <a:p>
            <a:r>
              <a:rPr lang="en-US"/>
              <a:t>1</a:t>
            </a:r>
          </a:p>
        </p:txBody>
      </p:sp>
      <p:sp>
        <p:nvSpPr>
          <p:cNvPr id="9" name="Slide Number Placeholder 8">
            <a:extLst>
              <a:ext uri="{FF2B5EF4-FFF2-40B4-BE49-F238E27FC236}">
                <a16:creationId xmlns:a16="http://schemas.microsoft.com/office/drawing/2014/main" id="{BA3659EC-1865-4E47-A8AF-84FE52D43B40}"/>
              </a:ext>
            </a:extLst>
          </p:cNvPr>
          <p:cNvSpPr>
            <a:spLocks noGrp="1"/>
          </p:cNvSpPr>
          <p:nvPr>
            <p:ph type="sldNum" sz="quarter" idx="12"/>
          </p:nvPr>
        </p:nvSpPr>
        <p:spPr/>
        <p:txBody>
          <a:bodyPr/>
          <a:lstStyle/>
          <a:p>
            <a:fld id="{1FA9D60F-AC0B-446C-B9FC-95EC6F8CC2F7}" type="slidenum">
              <a:rPr lang="en-US" smtClean="0"/>
              <a:t>‹#›</a:t>
            </a:fld>
            <a:endParaRPr lang="en-US"/>
          </a:p>
        </p:txBody>
      </p:sp>
    </p:spTree>
    <p:extLst>
      <p:ext uri="{BB962C8B-B14F-4D97-AF65-F5344CB8AC3E}">
        <p14:creationId xmlns:p14="http://schemas.microsoft.com/office/powerpoint/2010/main" val="38647300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4ABB18-6FB5-4C21-8154-8E8972192945}"/>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82688AC4-6E58-4887-A81C-28E21E105638}"/>
              </a:ext>
            </a:extLst>
          </p:cNvPr>
          <p:cNvSpPr>
            <a:spLocks noGrp="1"/>
          </p:cNvSpPr>
          <p:nvPr>
            <p:ph type="dt" sz="half" idx="10"/>
          </p:nvPr>
        </p:nvSpPr>
        <p:spPr/>
        <p:txBody>
          <a:bodyPr/>
          <a:lstStyle/>
          <a:p>
            <a:fld id="{683D419F-1896-4F57-8336-CDBE53EB4D65}" type="datetime1">
              <a:rPr lang="en-US" smtClean="0"/>
              <a:t>8/2/2022</a:t>
            </a:fld>
            <a:endParaRPr lang="en-US"/>
          </a:p>
        </p:txBody>
      </p:sp>
      <p:sp>
        <p:nvSpPr>
          <p:cNvPr id="4" name="Footer Placeholder 3">
            <a:extLst>
              <a:ext uri="{FF2B5EF4-FFF2-40B4-BE49-F238E27FC236}">
                <a16:creationId xmlns:a16="http://schemas.microsoft.com/office/drawing/2014/main" id="{EE662D45-F81F-4066-8CED-0891195836E7}"/>
              </a:ext>
            </a:extLst>
          </p:cNvPr>
          <p:cNvSpPr>
            <a:spLocks noGrp="1"/>
          </p:cNvSpPr>
          <p:nvPr>
            <p:ph type="ftr" sz="quarter" idx="11"/>
          </p:nvPr>
        </p:nvSpPr>
        <p:spPr/>
        <p:txBody>
          <a:bodyPr/>
          <a:lstStyle/>
          <a:p>
            <a:r>
              <a:rPr lang="en-US"/>
              <a:t>1</a:t>
            </a:r>
          </a:p>
        </p:txBody>
      </p:sp>
      <p:sp>
        <p:nvSpPr>
          <p:cNvPr id="5" name="Slide Number Placeholder 4">
            <a:extLst>
              <a:ext uri="{FF2B5EF4-FFF2-40B4-BE49-F238E27FC236}">
                <a16:creationId xmlns:a16="http://schemas.microsoft.com/office/drawing/2014/main" id="{8FA5F00B-74E5-43EF-B2B4-DDE9A552FDAA}"/>
              </a:ext>
            </a:extLst>
          </p:cNvPr>
          <p:cNvSpPr>
            <a:spLocks noGrp="1"/>
          </p:cNvSpPr>
          <p:nvPr>
            <p:ph type="sldNum" sz="quarter" idx="12"/>
          </p:nvPr>
        </p:nvSpPr>
        <p:spPr/>
        <p:txBody>
          <a:bodyPr/>
          <a:lstStyle/>
          <a:p>
            <a:fld id="{1FA9D60F-AC0B-446C-B9FC-95EC6F8CC2F7}" type="slidenum">
              <a:rPr lang="en-US" smtClean="0"/>
              <a:t>‹#›</a:t>
            </a:fld>
            <a:endParaRPr lang="en-US"/>
          </a:p>
        </p:txBody>
      </p:sp>
    </p:spTree>
    <p:extLst>
      <p:ext uri="{BB962C8B-B14F-4D97-AF65-F5344CB8AC3E}">
        <p14:creationId xmlns:p14="http://schemas.microsoft.com/office/powerpoint/2010/main" val="29806536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B099812-B640-44B0-B602-3FADBDB9B38B}"/>
              </a:ext>
            </a:extLst>
          </p:cNvPr>
          <p:cNvSpPr>
            <a:spLocks noGrp="1"/>
          </p:cNvSpPr>
          <p:nvPr>
            <p:ph type="dt" sz="half" idx="10"/>
          </p:nvPr>
        </p:nvSpPr>
        <p:spPr/>
        <p:txBody>
          <a:bodyPr/>
          <a:lstStyle/>
          <a:p>
            <a:fld id="{08698E15-C3A9-4FD5-991F-A4B748F7333B}" type="datetime1">
              <a:rPr lang="en-US" smtClean="0"/>
              <a:t>8/2/2022</a:t>
            </a:fld>
            <a:endParaRPr lang="en-US"/>
          </a:p>
        </p:txBody>
      </p:sp>
      <p:sp>
        <p:nvSpPr>
          <p:cNvPr id="3" name="Footer Placeholder 2">
            <a:extLst>
              <a:ext uri="{FF2B5EF4-FFF2-40B4-BE49-F238E27FC236}">
                <a16:creationId xmlns:a16="http://schemas.microsoft.com/office/drawing/2014/main" id="{21F1C75E-4B96-484C-BFAB-6D52543DC46A}"/>
              </a:ext>
            </a:extLst>
          </p:cNvPr>
          <p:cNvSpPr>
            <a:spLocks noGrp="1"/>
          </p:cNvSpPr>
          <p:nvPr>
            <p:ph type="ftr" sz="quarter" idx="11"/>
          </p:nvPr>
        </p:nvSpPr>
        <p:spPr/>
        <p:txBody>
          <a:bodyPr/>
          <a:lstStyle/>
          <a:p>
            <a:r>
              <a:rPr lang="en-US"/>
              <a:t>1</a:t>
            </a:r>
          </a:p>
        </p:txBody>
      </p:sp>
      <p:sp>
        <p:nvSpPr>
          <p:cNvPr id="4" name="Slide Number Placeholder 3">
            <a:extLst>
              <a:ext uri="{FF2B5EF4-FFF2-40B4-BE49-F238E27FC236}">
                <a16:creationId xmlns:a16="http://schemas.microsoft.com/office/drawing/2014/main" id="{0F8E9E37-C5A4-4AD6-BE24-E4FD02B8FD56}"/>
              </a:ext>
            </a:extLst>
          </p:cNvPr>
          <p:cNvSpPr>
            <a:spLocks noGrp="1"/>
          </p:cNvSpPr>
          <p:nvPr>
            <p:ph type="sldNum" sz="quarter" idx="12"/>
          </p:nvPr>
        </p:nvSpPr>
        <p:spPr/>
        <p:txBody>
          <a:bodyPr/>
          <a:lstStyle/>
          <a:p>
            <a:fld id="{1FA9D60F-AC0B-446C-B9FC-95EC6F8CC2F7}" type="slidenum">
              <a:rPr lang="en-US" smtClean="0"/>
              <a:t>‹#›</a:t>
            </a:fld>
            <a:endParaRPr lang="en-US"/>
          </a:p>
        </p:txBody>
      </p:sp>
    </p:spTree>
    <p:extLst>
      <p:ext uri="{BB962C8B-B14F-4D97-AF65-F5344CB8AC3E}">
        <p14:creationId xmlns:p14="http://schemas.microsoft.com/office/powerpoint/2010/main" val="27521546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E44F99-3812-473B-B59A-A72EB10D1C0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68751B3A-42B9-4DC0-A3BF-E5BC68269B6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6DCA58D-B8FC-4EC5-A92F-59006B0DBC3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921946B7-61A8-492D-9C1A-96CEE12EC041}"/>
              </a:ext>
            </a:extLst>
          </p:cNvPr>
          <p:cNvSpPr>
            <a:spLocks noGrp="1"/>
          </p:cNvSpPr>
          <p:nvPr>
            <p:ph type="dt" sz="half" idx="10"/>
          </p:nvPr>
        </p:nvSpPr>
        <p:spPr/>
        <p:txBody>
          <a:bodyPr/>
          <a:lstStyle/>
          <a:p>
            <a:fld id="{EC9EBF3D-0CBC-4821-B455-F7C5EDAD9620}" type="datetime1">
              <a:rPr lang="en-US" smtClean="0"/>
              <a:t>8/2/2022</a:t>
            </a:fld>
            <a:endParaRPr lang="en-US"/>
          </a:p>
        </p:txBody>
      </p:sp>
      <p:sp>
        <p:nvSpPr>
          <p:cNvPr id="6" name="Footer Placeholder 5">
            <a:extLst>
              <a:ext uri="{FF2B5EF4-FFF2-40B4-BE49-F238E27FC236}">
                <a16:creationId xmlns:a16="http://schemas.microsoft.com/office/drawing/2014/main" id="{EA496E01-EB47-478D-93AA-1597C147756E}"/>
              </a:ext>
            </a:extLst>
          </p:cNvPr>
          <p:cNvSpPr>
            <a:spLocks noGrp="1"/>
          </p:cNvSpPr>
          <p:nvPr>
            <p:ph type="ftr" sz="quarter" idx="11"/>
          </p:nvPr>
        </p:nvSpPr>
        <p:spPr/>
        <p:txBody>
          <a:bodyPr/>
          <a:lstStyle/>
          <a:p>
            <a:r>
              <a:rPr lang="en-US"/>
              <a:t>1</a:t>
            </a:r>
          </a:p>
        </p:txBody>
      </p:sp>
      <p:sp>
        <p:nvSpPr>
          <p:cNvPr id="7" name="Slide Number Placeholder 6">
            <a:extLst>
              <a:ext uri="{FF2B5EF4-FFF2-40B4-BE49-F238E27FC236}">
                <a16:creationId xmlns:a16="http://schemas.microsoft.com/office/drawing/2014/main" id="{6E0D96F1-3AF2-468D-81A7-C5AD7CA18C11}"/>
              </a:ext>
            </a:extLst>
          </p:cNvPr>
          <p:cNvSpPr>
            <a:spLocks noGrp="1"/>
          </p:cNvSpPr>
          <p:nvPr>
            <p:ph type="sldNum" sz="quarter" idx="12"/>
          </p:nvPr>
        </p:nvSpPr>
        <p:spPr/>
        <p:txBody>
          <a:bodyPr/>
          <a:lstStyle/>
          <a:p>
            <a:fld id="{1FA9D60F-AC0B-446C-B9FC-95EC6F8CC2F7}" type="slidenum">
              <a:rPr lang="en-US" smtClean="0"/>
              <a:t>‹#›</a:t>
            </a:fld>
            <a:endParaRPr lang="en-US"/>
          </a:p>
        </p:txBody>
      </p:sp>
    </p:spTree>
    <p:extLst>
      <p:ext uri="{BB962C8B-B14F-4D97-AF65-F5344CB8AC3E}">
        <p14:creationId xmlns:p14="http://schemas.microsoft.com/office/powerpoint/2010/main" val="21809145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E49E7C-4F27-4145-A448-1E3DA31709E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7E8712BD-BDAD-407A-AFB5-5E41F31EE29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5CAED524-1DFF-492A-8C0C-2F3E7010647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F1B80B2C-F0F2-4CCF-BAFE-D65E76834138}"/>
              </a:ext>
            </a:extLst>
          </p:cNvPr>
          <p:cNvSpPr>
            <a:spLocks noGrp="1"/>
          </p:cNvSpPr>
          <p:nvPr>
            <p:ph type="dt" sz="half" idx="10"/>
          </p:nvPr>
        </p:nvSpPr>
        <p:spPr/>
        <p:txBody>
          <a:bodyPr/>
          <a:lstStyle/>
          <a:p>
            <a:fld id="{8C2D26D1-852A-47CA-A450-DBFC2376380C}" type="datetime1">
              <a:rPr lang="en-US" smtClean="0"/>
              <a:t>8/2/2022</a:t>
            </a:fld>
            <a:endParaRPr lang="en-US"/>
          </a:p>
        </p:txBody>
      </p:sp>
      <p:sp>
        <p:nvSpPr>
          <p:cNvPr id="6" name="Footer Placeholder 5">
            <a:extLst>
              <a:ext uri="{FF2B5EF4-FFF2-40B4-BE49-F238E27FC236}">
                <a16:creationId xmlns:a16="http://schemas.microsoft.com/office/drawing/2014/main" id="{D83B1897-E071-43B1-B5EF-5880FBB55E82}"/>
              </a:ext>
            </a:extLst>
          </p:cNvPr>
          <p:cNvSpPr>
            <a:spLocks noGrp="1"/>
          </p:cNvSpPr>
          <p:nvPr>
            <p:ph type="ftr" sz="quarter" idx="11"/>
          </p:nvPr>
        </p:nvSpPr>
        <p:spPr/>
        <p:txBody>
          <a:bodyPr/>
          <a:lstStyle/>
          <a:p>
            <a:r>
              <a:rPr lang="en-US"/>
              <a:t>1</a:t>
            </a:r>
          </a:p>
        </p:txBody>
      </p:sp>
      <p:sp>
        <p:nvSpPr>
          <p:cNvPr id="7" name="Slide Number Placeholder 6">
            <a:extLst>
              <a:ext uri="{FF2B5EF4-FFF2-40B4-BE49-F238E27FC236}">
                <a16:creationId xmlns:a16="http://schemas.microsoft.com/office/drawing/2014/main" id="{AEE746E7-CC9A-4869-9EF0-3112B0C8929C}"/>
              </a:ext>
            </a:extLst>
          </p:cNvPr>
          <p:cNvSpPr>
            <a:spLocks noGrp="1"/>
          </p:cNvSpPr>
          <p:nvPr>
            <p:ph type="sldNum" sz="quarter" idx="12"/>
          </p:nvPr>
        </p:nvSpPr>
        <p:spPr/>
        <p:txBody>
          <a:bodyPr/>
          <a:lstStyle/>
          <a:p>
            <a:fld id="{1FA9D60F-AC0B-446C-B9FC-95EC6F8CC2F7}" type="slidenum">
              <a:rPr lang="en-US" smtClean="0"/>
              <a:t>‹#›</a:t>
            </a:fld>
            <a:endParaRPr lang="en-US"/>
          </a:p>
        </p:txBody>
      </p:sp>
    </p:spTree>
    <p:extLst>
      <p:ext uri="{BB962C8B-B14F-4D97-AF65-F5344CB8AC3E}">
        <p14:creationId xmlns:p14="http://schemas.microsoft.com/office/powerpoint/2010/main" val="33393628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757209F-3AE9-4CAF-AEF9-002FF756320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3FBFDF60-4170-4B71-A120-AD3E3DBAD61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4A6CA7C-0104-4B58-81F8-1585CC95314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1CC3DC7-F2A0-4AB2-BF3B-27E10AD0C768}" type="datetime1">
              <a:rPr lang="en-US" smtClean="0"/>
              <a:t>8/2/2022</a:t>
            </a:fld>
            <a:endParaRPr lang="en-US"/>
          </a:p>
        </p:txBody>
      </p:sp>
      <p:sp>
        <p:nvSpPr>
          <p:cNvPr id="5" name="Footer Placeholder 4">
            <a:extLst>
              <a:ext uri="{FF2B5EF4-FFF2-40B4-BE49-F238E27FC236}">
                <a16:creationId xmlns:a16="http://schemas.microsoft.com/office/drawing/2014/main" id="{8851F579-4F1A-45BD-9C67-750ED0F408E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1</a:t>
            </a:r>
          </a:p>
        </p:txBody>
      </p:sp>
      <p:sp>
        <p:nvSpPr>
          <p:cNvPr id="6" name="Slide Number Placeholder 5">
            <a:extLst>
              <a:ext uri="{FF2B5EF4-FFF2-40B4-BE49-F238E27FC236}">
                <a16:creationId xmlns:a16="http://schemas.microsoft.com/office/drawing/2014/main" id="{F0390CCC-EF8C-47BA-B666-468A516CA53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FA9D60F-AC0B-446C-B9FC-95EC6F8CC2F7}" type="slidenum">
              <a:rPr lang="en-US" smtClean="0"/>
              <a:t>‹#›</a:t>
            </a:fld>
            <a:endParaRPr lang="en-US"/>
          </a:p>
        </p:txBody>
      </p:sp>
    </p:spTree>
    <p:extLst>
      <p:ext uri="{BB962C8B-B14F-4D97-AF65-F5344CB8AC3E}">
        <p14:creationId xmlns:p14="http://schemas.microsoft.com/office/powerpoint/2010/main" val="1079700577"/>
      </p:ext>
    </p:extLst>
  </p:cSld>
  <p:clrMap bg1="lt1" tx1="dk1" bg2="lt2" tx2="dk2" accent1="accent1" accent2="accent2" accent3="accent3" accent4="accent4" accent5="accent5" accent6="accent6" hlink="hlink" folHlink="folHlink"/>
  <p:sldLayoutIdLst>
    <p:sldLayoutId id="2147483793"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6.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6.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11.xml"/><Relationship Id="rId7" Type="http://schemas.openxmlformats.org/officeDocument/2006/relationships/image" Target="../media/image4.png"/><Relationship Id="rId2" Type="http://schemas.openxmlformats.org/officeDocument/2006/relationships/diagramData" Target="../diagrams/data11.xml"/><Relationship Id="rId1" Type="http://schemas.openxmlformats.org/officeDocument/2006/relationships/slideLayout" Target="../slideLayouts/slideLayout6.xml"/><Relationship Id="rId6" Type="http://schemas.microsoft.com/office/2007/relationships/diagramDrawing" Target="../diagrams/drawing11.xml"/><Relationship Id="rId5" Type="http://schemas.openxmlformats.org/officeDocument/2006/relationships/diagramColors" Target="../diagrams/colors11.xml"/><Relationship Id="rId4" Type="http://schemas.openxmlformats.org/officeDocument/2006/relationships/diagramQuickStyle" Target="../diagrams/quickStyle11.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12.xml"/><Relationship Id="rId2" Type="http://schemas.openxmlformats.org/officeDocument/2006/relationships/diagramData" Target="../diagrams/data12.xml"/><Relationship Id="rId1" Type="http://schemas.openxmlformats.org/officeDocument/2006/relationships/slideLayout" Target="../slideLayouts/slideLayout6.xml"/><Relationship Id="rId6" Type="http://schemas.microsoft.com/office/2007/relationships/diagramDrawing" Target="../diagrams/drawing12.xml"/><Relationship Id="rId5" Type="http://schemas.openxmlformats.org/officeDocument/2006/relationships/diagramColors" Target="../diagrams/colors12.xml"/><Relationship Id="rId4" Type="http://schemas.openxmlformats.org/officeDocument/2006/relationships/diagramQuickStyle" Target="../diagrams/quickStyle12.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13.xml"/><Relationship Id="rId2" Type="http://schemas.openxmlformats.org/officeDocument/2006/relationships/diagramData" Target="../diagrams/data13.xml"/><Relationship Id="rId1" Type="http://schemas.openxmlformats.org/officeDocument/2006/relationships/slideLayout" Target="../slideLayouts/slideLayout6.xml"/><Relationship Id="rId6" Type="http://schemas.microsoft.com/office/2007/relationships/diagramDrawing" Target="../diagrams/drawing13.xml"/><Relationship Id="rId5" Type="http://schemas.openxmlformats.org/officeDocument/2006/relationships/diagramColors" Target="../diagrams/colors13.xml"/><Relationship Id="rId4" Type="http://schemas.openxmlformats.org/officeDocument/2006/relationships/diagramQuickStyle" Target="../diagrams/quickStyle13.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14.xml"/><Relationship Id="rId2" Type="http://schemas.openxmlformats.org/officeDocument/2006/relationships/diagramData" Target="../diagrams/data14.xml"/><Relationship Id="rId1" Type="http://schemas.openxmlformats.org/officeDocument/2006/relationships/slideLayout" Target="../slideLayouts/slideLayout6.xml"/><Relationship Id="rId6" Type="http://schemas.microsoft.com/office/2007/relationships/diagramDrawing" Target="../diagrams/drawing14.xml"/><Relationship Id="rId5" Type="http://schemas.openxmlformats.org/officeDocument/2006/relationships/diagramColors" Target="../diagrams/colors14.xml"/><Relationship Id="rId4" Type="http://schemas.openxmlformats.org/officeDocument/2006/relationships/diagramQuickStyle" Target="../diagrams/quickStyle14.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15.xml"/><Relationship Id="rId2" Type="http://schemas.openxmlformats.org/officeDocument/2006/relationships/diagramData" Target="../diagrams/data15.xml"/><Relationship Id="rId1" Type="http://schemas.openxmlformats.org/officeDocument/2006/relationships/slideLayout" Target="../slideLayouts/slideLayout6.xml"/><Relationship Id="rId6" Type="http://schemas.microsoft.com/office/2007/relationships/diagramDrawing" Target="../diagrams/drawing15.xml"/><Relationship Id="rId5" Type="http://schemas.openxmlformats.org/officeDocument/2006/relationships/diagramColors" Target="../diagrams/colors15.xml"/><Relationship Id="rId4" Type="http://schemas.openxmlformats.org/officeDocument/2006/relationships/diagramQuickStyle" Target="../diagrams/quickStyle15.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16.xml"/><Relationship Id="rId7" Type="http://schemas.openxmlformats.org/officeDocument/2006/relationships/hyperlink" Target="https://canhbao.ncsc.gov.vn/" TargetMode="External"/><Relationship Id="rId2" Type="http://schemas.openxmlformats.org/officeDocument/2006/relationships/diagramData" Target="../diagrams/data16.xml"/><Relationship Id="rId1" Type="http://schemas.openxmlformats.org/officeDocument/2006/relationships/slideLayout" Target="../slideLayouts/slideLayout6.xml"/><Relationship Id="rId6" Type="http://schemas.microsoft.com/office/2007/relationships/diagramDrawing" Target="../diagrams/drawing16.xml"/><Relationship Id="rId5" Type="http://schemas.openxmlformats.org/officeDocument/2006/relationships/diagramColors" Target="../diagrams/colors16.xml"/><Relationship Id="rId4" Type="http://schemas.openxmlformats.org/officeDocument/2006/relationships/diagramQuickStyle" Target="../diagrams/quickStyle16.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17.xml"/><Relationship Id="rId2" Type="http://schemas.openxmlformats.org/officeDocument/2006/relationships/diagramData" Target="../diagrams/data17.xml"/><Relationship Id="rId1" Type="http://schemas.openxmlformats.org/officeDocument/2006/relationships/slideLayout" Target="../slideLayouts/slideLayout6.xml"/><Relationship Id="rId6" Type="http://schemas.microsoft.com/office/2007/relationships/diagramDrawing" Target="../diagrams/drawing17.xml"/><Relationship Id="rId5" Type="http://schemas.openxmlformats.org/officeDocument/2006/relationships/diagramColors" Target="../diagrams/colors17.xml"/><Relationship Id="rId4" Type="http://schemas.openxmlformats.org/officeDocument/2006/relationships/diagramQuickStyle" Target="../diagrams/quickStyle17.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18.xml"/><Relationship Id="rId2" Type="http://schemas.openxmlformats.org/officeDocument/2006/relationships/diagramData" Target="../diagrams/data18.xml"/><Relationship Id="rId1" Type="http://schemas.openxmlformats.org/officeDocument/2006/relationships/slideLayout" Target="../slideLayouts/slideLayout6.xml"/><Relationship Id="rId6" Type="http://schemas.microsoft.com/office/2007/relationships/diagramDrawing" Target="../diagrams/drawing18.xml"/><Relationship Id="rId5" Type="http://schemas.openxmlformats.org/officeDocument/2006/relationships/diagramColors" Target="../diagrams/colors18.xml"/><Relationship Id="rId4" Type="http://schemas.openxmlformats.org/officeDocument/2006/relationships/diagramQuickStyle" Target="../diagrams/quickStyle18.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6.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3" Type="http://schemas.openxmlformats.org/officeDocument/2006/relationships/diagramLayout" Target="../diagrams/layout19.xml"/><Relationship Id="rId2" Type="http://schemas.openxmlformats.org/officeDocument/2006/relationships/diagramData" Target="../diagrams/data19.xml"/><Relationship Id="rId1" Type="http://schemas.openxmlformats.org/officeDocument/2006/relationships/slideLayout" Target="../slideLayouts/slideLayout6.xml"/><Relationship Id="rId6" Type="http://schemas.microsoft.com/office/2007/relationships/diagramDrawing" Target="../diagrams/drawing19.xml"/><Relationship Id="rId5" Type="http://schemas.openxmlformats.org/officeDocument/2006/relationships/diagramColors" Target="../diagrams/colors19.xml"/><Relationship Id="rId4" Type="http://schemas.openxmlformats.org/officeDocument/2006/relationships/diagramQuickStyle" Target="../diagrams/quickStyle19.xml"/></Relationships>
</file>

<file path=ppt/slides/_rels/slide21.xml.rels><?xml version="1.0" encoding="UTF-8" standalone="yes"?>
<Relationships xmlns="http://schemas.openxmlformats.org/package/2006/relationships"><Relationship Id="rId3" Type="http://schemas.openxmlformats.org/officeDocument/2006/relationships/diagramLayout" Target="../diagrams/layout20.xml"/><Relationship Id="rId2" Type="http://schemas.openxmlformats.org/officeDocument/2006/relationships/diagramData" Target="../diagrams/data20.xml"/><Relationship Id="rId1" Type="http://schemas.openxmlformats.org/officeDocument/2006/relationships/slideLayout" Target="../slideLayouts/slideLayout6.xml"/><Relationship Id="rId6" Type="http://schemas.microsoft.com/office/2007/relationships/diagramDrawing" Target="../diagrams/drawing20.xml"/><Relationship Id="rId5" Type="http://schemas.openxmlformats.org/officeDocument/2006/relationships/diagramColors" Target="../diagrams/colors20.xml"/><Relationship Id="rId4" Type="http://schemas.openxmlformats.org/officeDocument/2006/relationships/diagramQuickStyle" Target="../diagrams/quickStyle20.xml"/></Relationships>
</file>

<file path=ppt/slides/_rels/slide22.xml.rels><?xml version="1.0" encoding="UTF-8" standalone="yes"?>
<Relationships xmlns="http://schemas.openxmlformats.org/package/2006/relationships"><Relationship Id="rId3" Type="http://schemas.openxmlformats.org/officeDocument/2006/relationships/diagramLayout" Target="../diagrams/layout21.xml"/><Relationship Id="rId2" Type="http://schemas.openxmlformats.org/officeDocument/2006/relationships/diagramData" Target="../diagrams/data21.xml"/><Relationship Id="rId1" Type="http://schemas.openxmlformats.org/officeDocument/2006/relationships/slideLayout" Target="../slideLayouts/slideLayout6.xml"/><Relationship Id="rId6" Type="http://schemas.microsoft.com/office/2007/relationships/diagramDrawing" Target="../diagrams/drawing21.xml"/><Relationship Id="rId5" Type="http://schemas.openxmlformats.org/officeDocument/2006/relationships/diagramColors" Target="../diagrams/colors21.xml"/><Relationship Id="rId4" Type="http://schemas.openxmlformats.org/officeDocument/2006/relationships/diagramQuickStyle" Target="../diagrams/quickStyle21.xml"/></Relationships>
</file>

<file path=ppt/slides/_rels/slide23.xml.rels><?xml version="1.0" encoding="UTF-8" standalone="yes"?>
<Relationships xmlns="http://schemas.openxmlformats.org/package/2006/relationships"><Relationship Id="rId3" Type="http://schemas.openxmlformats.org/officeDocument/2006/relationships/diagramLayout" Target="../diagrams/layout22.xml"/><Relationship Id="rId2" Type="http://schemas.openxmlformats.org/officeDocument/2006/relationships/diagramData" Target="../diagrams/data22.xml"/><Relationship Id="rId1" Type="http://schemas.openxmlformats.org/officeDocument/2006/relationships/slideLayout" Target="../slideLayouts/slideLayout6.xml"/><Relationship Id="rId6" Type="http://schemas.microsoft.com/office/2007/relationships/diagramDrawing" Target="../diagrams/drawing22.xml"/><Relationship Id="rId5" Type="http://schemas.openxmlformats.org/officeDocument/2006/relationships/diagramColors" Target="../diagrams/colors22.xml"/><Relationship Id="rId4" Type="http://schemas.openxmlformats.org/officeDocument/2006/relationships/diagramQuickStyle" Target="../diagrams/quickStyle22.xml"/></Relationships>
</file>

<file path=ppt/slides/_rels/slide24.xml.rels><?xml version="1.0" encoding="UTF-8" standalone="yes"?>
<Relationships xmlns="http://schemas.openxmlformats.org/package/2006/relationships"><Relationship Id="rId3" Type="http://schemas.openxmlformats.org/officeDocument/2006/relationships/diagramLayout" Target="../diagrams/layout23.xml"/><Relationship Id="rId2" Type="http://schemas.openxmlformats.org/officeDocument/2006/relationships/diagramData" Target="../diagrams/data23.xml"/><Relationship Id="rId1" Type="http://schemas.openxmlformats.org/officeDocument/2006/relationships/slideLayout" Target="../slideLayouts/slideLayout6.xml"/><Relationship Id="rId6" Type="http://schemas.microsoft.com/office/2007/relationships/diagramDrawing" Target="../diagrams/drawing23.xml"/><Relationship Id="rId5" Type="http://schemas.openxmlformats.org/officeDocument/2006/relationships/diagramColors" Target="../diagrams/colors23.xml"/><Relationship Id="rId4" Type="http://schemas.openxmlformats.org/officeDocument/2006/relationships/diagramQuickStyle" Target="../diagrams/quickStyle23.xml"/></Relationships>
</file>

<file path=ppt/slides/_rels/slide25.xml.rels><?xml version="1.0" encoding="UTF-8" standalone="yes"?>
<Relationships xmlns="http://schemas.openxmlformats.org/package/2006/relationships"><Relationship Id="rId3" Type="http://schemas.openxmlformats.org/officeDocument/2006/relationships/diagramLayout" Target="../diagrams/layout24.xml"/><Relationship Id="rId2" Type="http://schemas.openxmlformats.org/officeDocument/2006/relationships/diagramData" Target="../diagrams/data24.xml"/><Relationship Id="rId1" Type="http://schemas.openxmlformats.org/officeDocument/2006/relationships/slideLayout" Target="../slideLayouts/slideLayout6.xml"/><Relationship Id="rId6" Type="http://schemas.microsoft.com/office/2007/relationships/diagramDrawing" Target="../diagrams/drawing24.xml"/><Relationship Id="rId5" Type="http://schemas.openxmlformats.org/officeDocument/2006/relationships/diagramColors" Target="../diagrams/colors24.xml"/><Relationship Id="rId4" Type="http://schemas.openxmlformats.org/officeDocument/2006/relationships/diagramQuickStyle" Target="../diagrams/quickStyle24.xml"/></Relationships>
</file>

<file path=ppt/slides/_rels/slide26.xml.rels><?xml version="1.0" encoding="UTF-8" standalone="yes"?>
<Relationships xmlns="http://schemas.openxmlformats.org/package/2006/relationships"><Relationship Id="rId3" Type="http://schemas.openxmlformats.org/officeDocument/2006/relationships/diagramLayout" Target="../diagrams/layout25.xml"/><Relationship Id="rId2" Type="http://schemas.openxmlformats.org/officeDocument/2006/relationships/diagramData" Target="../diagrams/data25.xml"/><Relationship Id="rId1" Type="http://schemas.openxmlformats.org/officeDocument/2006/relationships/slideLayout" Target="../slideLayouts/slideLayout6.xml"/><Relationship Id="rId6" Type="http://schemas.microsoft.com/office/2007/relationships/diagramDrawing" Target="../diagrams/drawing25.xml"/><Relationship Id="rId5" Type="http://schemas.openxmlformats.org/officeDocument/2006/relationships/diagramColors" Target="../diagrams/colors25.xml"/><Relationship Id="rId4" Type="http://schemas.openxmlformats.org/officeDocument/2006/relationships/diagramQuickStyle" Target="../diagrams/quickStyle25.xml"/></Relationships>
</file>

<file path=ppt/slides/_rels/slide27.xml.rels><?xml version="1.0" encoding="UTF-8" standalone="yes"?>
<Relationships xmlns="http://schemas.openxmlformats.org/package/2006/relationships"><Relationship Id="rId3" Type="http://schemas.openxmlformats.org/officeDocument/2006/relationships/diagramLayout" Target="../diagrams/layout26.xml"/><Relationship Id="rId2" Type="http://schemas.openxmlformats.org/officeDocument/2006/relationships/diagramData" Target="../diagrams/data26.xml"/><Relationship Id="rId1" Type="http://schemas.openxmlformats.org/officeDocument/2006/relationships/slideLayout" Target="../slideLayouts/slideLayout6.xml"/><Relationship Id="rId6" Type="http://schemas.microsoft.com/office/2007/relationships/diagramDrawing" Target="../diagrams/drawing26.xml"/><Relationship Id="rId5" Type="http://schemas.openxmlformats.org/officeDocument/2006/relationships/diagramColors" Target="../diagrams/colors26.xml"/><Relationship Id="rId4" Type="http://schemas.openxmlformats.org/officeDocument/2006/relationships/diagramQuickStyle" Target="../diagrams/quickStyle26.xml"/></Relationships>
</file>

<file path=ppt/slides/_rels/slide28.xml.rels><?xml version="1.0" encoding="UTF-8" standalone="yes"?>
<Relationships xmlns="http://schemas.openxmlformats.org/package/2006/relationships"><Relationship Id="rId3" Type="http://schemas.openxmlformats.org/officeDocument/2006/relationships/diagramLayout" Target="../diagrams/layout27.xml"/><Relationship Id="rId2" Type="http://schemas.openxmlformats.org/officeDocument/2006/relationships/diagramData" Target="../diagrams/data27.xml"/><Relationship Id="rId1" Type="http://schemas.openxmlformats.org/officeDocument/2006/relationships/slideLayout" Target="../slideLayouts/slideLayout6.xml"/><Relationship Id="rId6" Type="http://schemas.microsoft.com/office/2007/relationships/diagramDrawing" Target="../diagrams/drawing27.xml"/><Relationship Id="rId5" Type="http://schemas.openxmlformats.org/officeDocument/2006/relationships/diagramColors" Target="../diagrams/colors27.xml"/><Relationship Id="rId4" Type="http://schemas.openxmlformats.org/officeDocument/2006/relationships/diagramQuickStyle" Target="../diagrams/quickStyle27.xml"/></Relationships>
</file>

<file path=ppt/slides/_rels/slide29.xml.rels><?xml version="1.0" encoding="UTF-8" standalone="yes"?>
<Relationships xmlns="http://schemas.openxmlformats.org/package/2006/relationships"><Relationship Id="rId3" Type="http://schemas.openxmlformats.org/officeDocument/2006/relationships/diagramLayout" Target="../diagrams/layout28.xml"/><Relationship Id="rId2" Type="http://schemas.openxmlformats.org/officeDocument/2006/relationships/diagramData" Target="../diagrams/data28.xml"/><Relationship Id="rId1" Type="http://schemas.openxmlformats.org/officeDocument/2006/relationships/slideLayout" Target="../slideLayouts/slideLayout6.xml"/><Relationship Id="rId6" Type="http://schemas.microsoft.com/office/2007/relationships/diagramDrawing" Target="../diagrams/drawing28.xml"/><Relationship Id="rId5" Type="http://schemas.openxmlformats.org/officeDocument/2006/relationships/diagramColors" Target="../diagrams/colors28.xml"/><Relationship Id="rId4" Type="http://schemas.openxmlformats.org/officeDocument/2006/relationships/diagramQuickStyle" Target="../diagrams/quickStyle28.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6.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30.xml.rels><?xml version="1.0" encoding="UTF-8" standalone="yes"?>
<Relationships xmlns="http://schemas.openxmlformats.org/package/2006/relationships"><Relationship Id="rId3" Type="http://schemas.openxmlformats.org/officeDocument/2006/relationships/diagramLayout" Target="../diagrams/layout29.xml"/><Relationship Id="rId7" Type="http://schemas.openxmlformats.org/officeDocument/2006/relationships/hyperlink" Target="https://ad.doubleclick.net/ddm/trackclk/N461202.3714872DISPLAY_XAXIS/B24635593.282555235;dc_trk_aid=476281475;dc_trk_cid=137930999;dc_lat=;dc_rdid=;tag_for_child_directed_treatment=;tfua=;gdpr=$%7BGDPR%7D;gdpr_consent=$%7BGDPR_CONSENT_755%7D" TargetMode="External"/><Relationship Id="rId2" Type="http://schemas.openxmlformats.org/officeDocument/2006/relationships/diagramData" Target="../diagrams/data29.xml"/><Relationship Id="rId1" Type="http://schemas.openxmlformats.org/officeDocument/2006/relationships/slideLayout" Target="../slideLayouts/slideLayout6.xml"/><Relationship Id="rId6" Type="http://schemas.microsoft.com/office/2007/relationships/diagramDrawing" Target="../diagrams/drawing29.xml"/><Relationship Id="rId5" Type="http://schemas.openxmlformats.org/officeDocument/2006/relationships/diagramColors" Target="../diagrams/colors29.xml"/><Relationship Id="rId4" Type="http://schemas.openxmlformats.org/officeDocument/2006/relationships/diagramQuickStyle" Target="../diagrams/quickStyle29.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6.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4.xml"/><Relationship Id="rId7" Type="http://schemas.openxmlformats.org/officeDocument/2006/relationships/image" Target="../media/image2.jpg"/><Relationship Id="rId2" Type="http://schemas.openxmlformats.org/officeDocument/2006/relationships/diagramData" Target="../diagrams/data4.xml"/><Relationship Id="rId1" Type="http://schemas.openxmlformats.org/officeDocument/2006/relationships/slideLayout" Target="../slideLayouts/slideLayout6.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6.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6.xml"/><Relationship Id="rId7" Type="http://schemas.openxmlformats.org/officeDocument/2006/relationships/image" Target="../media/image3.png"/><Relationship Id="rId2" Type="http://schemas.openxmlformats.org/officeDocument/2006/relationships/diagramData" Target="../diagrams/data6.xml"/><Relationship Id="rId1" Type="http://schemas.openxmlformats.org/officeDocument/2006/relationships/slideLayout" Target="../slideLayouts/slideLayout6.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6.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6.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A picture containing vector graphics&#10;&#10;Description generated with high confidence">
            <a:extLst>
              <a:ext uri="{FF2B5EF4-FFF2-40B4-BE49-F238E27FC236}">
                <a16:creationId xmlns:a16="http://schemas.microsoft.com/office/drawing/2014/main" id="{83ECBA49-48F4-4FA6-AEDD-8E6BF10BDF9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322348" y="1420472"/>
            <a:ext cx="5074401" cy="4098556"/>
          </a:xfrm>
          <a:prstGeom prst="rect">
            <a:avLst/>
          </a:prstGeom>
        </p:spPr>
      </p:pic>
      <p:sp>
        <p:nvSpPr>
          <p:cNvPr id="9" name="Title 8">
            <a:extLst>
              <a:ext uri="{FF2B5EF4-FFF2-40B4-BE49-F238E27FC236}">
                <a16:creationId xmlns:a16="http://schemas.microsoft.com/office/drawing/2014/main" id="{8574E30B-E505-49E0-B976-45BF7A91B1C5}"/>
              </a:ext>
            </a:extLst>
          </p:cNvPr>
          <p:cNvSpPr>
            <a:spLocks noGrp="1"/>
          </p:cNvSpPr>
          <p:nvPr>
            <p:ph type="ctrTitle"/>
          </p:nvPr>
        </p:nvSpPr>
        <p:spPr>
          <a:xfrm>
            <a:off x="1524000" y="193964"/>
            <a:ext cx="9144000" cy="1468581"/>
          </a:xfrm>
        </p:spPr>
        <p:txBody>
          <a:bodyPr>
            <a:noAutofit/>
          </a:bodyPr>
          <a:lstStyle/>
          <a:p>
            <a:r>
              <a:rPr lang="en-US" sz="3000" dirty="0">
                <a:solidFill>
                  <a:schemeClr val="accent5">
                    <a:lumMod val="75000"/>
                  </a:schemeClr>
                </a:solidFill>
                <a:latin typeface="Times New Roman" panose="02020603050405020304" pitchFamily="18" charset="0"/>
                <a:cs typeface="Times New Roman" panose="02020603050405020304" pitchFamily="18" charset="0"/>
              </a:rPr>
              <a:t>SỞ TÀI NGUYÊN VÀ MÔI TR</a:t>
            </a:r>
            <a:r>
              <a:rPr lang="vi-VN" sz="3000" dirty="0">
                <a:solidFill>
                  <a:schemeClr val="accent5">
                    <a:lumMod val="75000"/>
                  </a:schemeClr>
                </a:solidFill>
                <a:latin typeface="Times New Roman" panose="02020603050405020304" pitchFamily="18" charset="0"/>
                <a:cs typeface="Times New Roman" panose="02020603050405020304" pitchFamily="18" charset="0"/>
              </a:rPr>
              <a:t>Ư</a:t>
            </a:r>
            <a:r>
              <a:rPr lang="en-US" sz="3000" dirty="0">
                <a:solidFill>
                  <a:schemeClr val="accent5">
                    <a:lumMod val="75000"/>
                  </a:schemeClr>
                </a:solidFill>
                <a:latin typeface="Times New Roman" panose="02020603050405020304" pitchFamily="18" charset="0"/>
                <a:cs typeface="Times New Roman" panose="02020603050405020304" pitchFamily="18" charset="0"/>
              </a:rPr>
              <a:t>ỜNG</a:t>
            </a:r>
            <a:br>
              <a:rPr lang="en-US" sz="3000" b="1" dirty="0">
                <a:solidFill>
                  <a:schemeClr val="accent5">
                    <a:lumMod val="75000"/>
                  </a:schemeClr>
                </a:solidFill>
                <a:latin typeface="Times New Roman" panose="02020603050405020304" pitchFamily="18" charset="0"/>
                <a:cs typeface="Times New Roman" panose="02020603050405020304" pitchFamily="18" charset="0"/>
              </a:rPr>
            </a:br>
            <a:r>
              <a:rPr lang="en-US" sz="3000" b="1" dirty="0">
                <a:solidFill>
                  <a:schemeClr val="accent5">
                    <a:lumMod val="75000"/>
                  </a:schemeClr>
                </a:solidFill>
                <a:latin typeface="Times New Roman" panose="02020603050405020304" pitchFamily="18" charset="0"/>
                <a:cs typeface="Times New Roman" panose="02020603050405020304" pitchFamily="18" charset="0"/>
              </a:rPr>
              <a:t> TRUNG TÂM CÔNG NGHỆ THÔNG TIN</a:t>
            </a:r>
            <a:br>
              <a:rPr lang="en-US" sz="3000" b="1" dirty="0">
                <a:solidFill>
                  <a:schemeClr val="accent5">
                    <a:lumMod val="75000"/>
                  </a:schemeClr>
                </a:solidFill>
                <a:latin typeface="Times New Roman" panose="02020603050405020304" pitchFamily="18" charset="0"/>
                <a:cs typeface="Times New Roman" panose="02020603050405020304" pitchFamily="18" charset="0"/>
              </a:rPr>
            </a:br>
            <a:r>
              <a:rPr lang="en-US" sz="3000" b="1" dirty="0">
                <a:solidFill>
                  <a:schemeClr val="accent5">
                    <a:lumMod val="75000"/>
                  </a:schemeClr>
                </a:solidFill>
                <a:latin typeface="Times New Roman" panose="02020603050405020304" pitchFamily="18" charset="0"/>
                <a:cs typeface="Times New Roman" panose="02020603050405020304" pitchFamily="18" charset="0"/>
              </a:rPr>
              <a:t> TÀI NGUYÊN VÀ MÔI TR</a:t>
            </a:r>
            <a:r>
              <a:rPr lang="vi-VN" sz="3000" b="1" dirty="0">
                <a:solidFill>
                  <a:schemeClr val="accent5">
                    <a:lumMod val="75000"/>
                  </a:schemeClr>
                </a:solidFill>
                <a:latin typeface="Times New Roman" panose="02020603050405020304" pitchFamily="18" charset="0"/>
                <a:cs typeface="Times New Roman" panose="02020603050405020304" pitchFamily="18" charset="0"/>
              </a:rPr>
              <a:t>Ư</a:t>
            </a:r>
            <a:r>
              <a:rPr lang="en-US" sz="3000" b="1" dirty="0">
                <a:solidFill>
                  <a:schemeClr val="accent5">
                    <a:lumMod val="75000"/>
                  </a:schemeClr>
                </a:solidFill>
                <a:latin typeface="Times New Roman" panose="02020603050405020304" pitchFamily="18" charset="0"/>
                <a:cs typeface="Times New Roman" panose="02020603050405020304" pitchFamily="18" charset="0"/>
              </a:rPr>
              <a:t>ỜNG</a:t>
            </a:r>
          </a:p>
        </p:txBody>
      </p:sp>
      <p:sp>
        <p:nvSpPr>
          <p:cNvPr id="10" name="Subtitle 9">
            <a:extLst>
              <a:ext uri="{FF2B5EF4-FFF2-40B4-BE49-F238E27FC236}">
                <a16:creationId xmlns:a16="http://schemas.microsoft.com/office/drawing/2014/main" id="{A1DFEF10-C586-46BD-915E-C9926027BDCD}"/>
              </a:ext>
            </a:extLst>
          </p:cNvPr>
          <p:cNvSpPr>
            <a:spLocks noGrp="1"/>
          </p:cNvSpPr>
          <p:nvPr>
            <p:ph type="subTitle" idx="1"/>
          </p:nvPr>
        </p:nvSpPr>
        <p:spPr>
          <a:xfrm>
            <a:off x="1524000" y="5629868"/>
            <a:ext cx="9144000" cy="866284"/>
          </a:xfrm>
        </p:spPr>
        <p:txBody>
          <a:bodyPr/>
          <a:lstStyle/>
          <a:p>
            <a:r>
              <a:rPr lang="en-US" b="1" dirty="0">
                <a:latin typeface="Times New Roman" panose="02020603050405020304" pitchFamily="18" charset="0"/>
                <a:cs typeface="Times New Roman" panose="02020603050405020304" pitchFamily="18" charset="0"/>
              </a:rPr>
              <a:t>TÀI LIỆU H</a:t>
            </a:r>
            <a:r>
              <a:rPr lang="vi-VN" b="1" dirty="0">
                <a:latin typeface="Times New Roman" panose="02020603050405020304" pitchFamily="18" charset="0"/>
                <a:cs typeface="Times New Roman" panose="02020603050405020304" pitchFamily="18" charset="0"/>
              </a:rPr>
              <a:t>Ư</a:t>
            </a:r>
            <a:r>
              <a:rPr lang="en-US" b="1" dirty="0">
                <a:latin typeface="Times New Roman" panose="02020603050405020304" pitchFamily="18" charset="0"/>
                <a:cs typeface="Times New Roman" panose="02020603050405020304" pitchFamily="18" charset="0"/>
              </a:rPr>
              <a:t>ỚNG DẪN BẢO ĐẢM AN TOÀN VÀ BẢO MẬT HỆ THỐNG THÔNG TIN </a:t>
            </a:r>
            <a:r>
              <a:rPr lang="en-US" b="1">
                <a:latin typeface="Times New Roman" panose="02020603050405020304" pitchFamily="18" charset="0"/>
                <a:cs typeface="Times New Roman" panose="02020603050405020304" pitchFamily="18" charset="0"/>
              </a:rPr>
              <a:t>NĂM 2022</a:t>
            </a:r>
            <a:endParaRPr lang="en-US"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2243417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Diagram 9">
            <a:extLst>
              <a:ext uri="{FF2B5EF4-FFF2-40B4-BE49-F238E27FC236}">
                <a16:creationId xmlns:a16="http://schemas.microsoft.com/office/drawing/2014/main" id="{C743ED0E-49F9-4486-8E7D-1CCEB293982A}"/>
              </a:ext>
            </a:extLst>
          </p:cNvPr>
          <p:cNvGraphicFramePr/>
          <p:nvPr/>
        </p:nvGraphicFramePr>
        <p:xfrm>
          <a:off x="-19666" y="-23360"/>
          <a:ext cx="12211666" cy="76077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pSp>
        <p:nvGrpSpPr>
          <p:cNvPr id="6" name="Group 5">
            <a:extLst>
              <a:ext uri="{FF2B5EF4-FFF2-40B4-BE49-F238E27FC236}">
                <a16:creationId xmlns:a16="http://schemas.microsoft.com/office/drawing/2014/main" id="{117FF2BA-CADF-4D40-B22F-D47AA7BBBAE3}"/>
              </a:ext>
            </a:extLst>
          </p:cNvPr>
          <p:cNvGrpSpPr/>
          <p:nvPr/>
        </p:nvGrpSpPr>
        <p:grpSpPr>
          <a:xfrm>
            <a:off x="0" y="6622024"/>
            <a:ext cx="12191999" cy="250702"/>
            <a:chOff x="0" y="21"/>
            <a:chExt cx="12191999" cy="456753"/>
          </a:xfrm>
        </p:grpSpPr>
        <p:sp>
          <p:nvSpPr>
            <p:cNvPr id="7" name="Rectangle 6">
              <a:extLst>
                <a:ext uri="{FF2B5EF4-FFF2-40B4-BE49-F238E27FC236}">
                  <a16:creationId xmlns:a16="http://schemas.microsoft.com/office/drawing/2014/main" id="{CF8F9F9E-49B6-4FE4-B665-7E1120A4FBB3}"/>
                </a:ext>
              </a:extLst>
            </p:cNvPr>
            <p:cNvSpPr/>
            <p:nvPr/>
          </p:nvSpPr>
          <p:spPr>
            <a:xfrm>
              <a:off x="0" y="21"/>
              <a:ext cx="12191999" cy="456753"/>
            </a:xfrm>
            <a:prstGeom prst="rect">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8" name="TextBox 7">
              <a:extLst>
                <a:ext uri="{FF2B5EF4-FFF2-40B4-BE49-F238E27FC236}">
                  <a16:creationId xmlns:a16="http://schemas.microsoft.com/office/drawing/2014/main" id="{71DB796D-7B78-4006-B866-CD73ABE41CF9}"/>
                </a:ext>
              </a:extLst>
            </p:cNvPr>
            <p:cNvSpPr txBox="1"/>
            <p:nvPr/>
          </p:nvSpPr>
          <p:spPr>
            <a:xfrm>
              <a:off x="0" y="21"/>
              <a:ext cx="12191999" cy="456753"/>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endParaRPr lang="en-US" sz="1600" b="0" kern="1200" dirty="0">
                <a:latin typeface="Times New Roman" panose="02020603050405020304" pitchFamily="18" charset="0"/>
                <a:cs typeface="Times New Roman" panose="02020603050405020304" pitchFamily="18" charset="0"/>
              </a:endParaRPr>
            </a:p>
          </p:txBody>
        </p:sp>
      </p:grpSp>
      <p:sp>
        <p:nvSpPr>
          <p:cNvPr id="16" name="Rectangle 15">
            <a:extLst>
              <a:ext uri="{FF2B5EF4-FFF2-40B4-BE49-F238E27FC236}">
                <a16:creationId xmlns:a16="http://schemas.microsoft.com/office/drawing/2014/main" id="{04FE25C9-BB1D-4067-9E60-A7ADB39F3351}"/>
              </a:ext>
            </a:extLst>
          </p:cNvPr>
          <p:cNvSpPr/>
          <p:nvPr/>
        </p:nvSpPr>
        <p:spPr>
          <a:xfrm>
            <a:off x="1148361" y="2603351"/>
            <a:ext cx="9895276" cy="2677656"/>
          </a:xfrm>
          <a:prstGeom prst="rect">
            <a:avLst/>
          </a:prstGeom>
        </p:spPr>
        <p:txBody>
          <a:bodyPr wrap="square">
            <a:spAutoFit/>
          </a:bodyPr>
          <a:lstStyle/>
          <a:p>
            <a:pPr algn="just"/>
            <a:r>
              <a:rPr lang="en-US" sz="2400" dirty="0">
                <a:latin typeface="Times New Roman" panose="02020603050405020304" pitchFamily="18" charset="0"/>
                <a:cs typeface="Times New Roman" panose="02020603050405020304" pitchFamily="18" charset="0"/>
              </a:rPr>
              <a:t>	</a:t>
            </a:r>
            <a:r>
              <a:rPr lang="vi-VN" sz="2400" dirty="0">
                <a:latin typeface="Times New Roman" panose="02020603050405020304" pitchFamily="18" charset="0"/>
                <a:cs typeface="Times New Roman" panose="02020603050405020304" pitchFamily="18" charset="0"/>
              </a:rPr>
              <a:t>Điểm khác biệt là lần này sử dụng các dịch vụ đám mây như Dropbox và Google Drive để che giấu hành vi và đưa phần mềm độc hại vào môi trường mục tiêu.</a:t>
            </a:r>
          </a:p>
          <a:p>
            <a:pPr algn="just"/>
            <a:endParaRPr lang="vi-VN" sz="2400" dirty="0">
              <a:latin typeface="Times New Roman" panose="02020603050405020304" pitchFamily="18" charset="0"/>
              <a:cs typeface="Times New Roman" panose="02020603050405020304" pitchFamily="18" charset="0"/>
            </a:endParaRPr>
          </a:p>
          <a:p>
            <a:pPr algn="just"/>
            <a:r>
              <a:rPr lang="en-US" sz="2400" dirty="0">
                <a:latin typeface="Times New Roman" panose="02020603050405020304" pitchFamily="18" charset="0"/>
                <a:cs typeface="Times New Roman" panose="02020603050405020304" pitchFamily="18" charset="0"/>
              </a:rPr>
              <a:t>	</a:t>
            </a:r>
            <a:r>
              <a:rPr lang="vi-VN" sz="2400" dirty="0">
                <a:latin typeface="Times New Roman" panose="02020603050405020304" pitchFamily="18" charset="0"/>
                <a:cs typeface="Times New Roman" panose="02020603050405020304" pitchFamily="18" charset="0"/>
              </a:rPr>
              <a:t>Theo các nhà nghiên cứu, việc sử dụng các dịch vụ DropBox và Google Drive… là chiến thuật mới khó bị phát hiện do tính chất phổ biến của các dịch vụ này với hàng triệu khách hàng trên toàn thế giới.</a:t>
            </a:r>
          </a:p>
        </p:txBody>
      </p:sp>
      <p:sp>
        <p:nvSpPr>
          <p:cNvPr id="9" name="Rectangle 3">
            <a:extLst>
              <a:ext uri="{FF2B5EF4-FFF2-40B4-BE49-F238E27FC236}">
                <a16:creationId xmlns:a16="http://schemas.microsoft.com/office/drawing/2014/main" id="{9529C346-716E-492D-98C1-74144CEA9C59}"/>
              </a:ext>
            </a:extLst>
          </p:cNvPr>
          <p:cNvSpPr txBox="1">
            <a:spLocks noChangeArrowheads="1"/>
          </p:cNvSpPr>
          <p:nvPr/>
        </p:nvSpPr>
        <p:spPr bwMode="auto">
          <a:xfrm>
            <a:off x="1396178" y="838200"/>
            <a:ext cx="9895277" cy="685800"/>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0" fontAlgn="base" hangingPunct="0">
              <a:spcBef>
                <a:spcPct val="20000"/>
              </a:spcBef>
              <a:spcAft>
                <a:spcPct val="0"/>
              </a:spcAft>
              <a:buClr>
                <a:schemeClr val="tx1"/>
              </a:buClr>
              <a:buFont typeface="Wingdings" panose="05000000000000000000" pitchFamily="2" charset="2"/>
              <a:buNone/>
              <a:defRPr sz="2400" kern="1200">
                <a:solidFill>
                  <a:schemeClr val="tx1"/>
                </a:solidFill>
                <a:latin typeface="+mn-lt"/>
                <a:ea typeface="+mn-ea"/>
                <a:cs typeface="+mn-cs"/>
              </a:defRPr>
            </a:lvl1pPr>
            <a:lvl2pPr marL="457200" indent="0" algn="ctr" rtl="0" eaLnBrk="0" fontAlgn="base" hangingPunct="0">
              <a:spcBef>
                <a:spcPct val="20000"/>
              </a:spcBef>
              <a:spcAft>
                <a:spcPct val="0"/>
              </a:spcAft>
              <a:buClr>
                <a:schemeClr val="tx1"/>
              </a:buClr>
              <a:buNone/>
              <a:defRPr sz="2000" kern="1200">
                <a:solidFill>
                  <a:schemeClr val="tx1"/>
                </a:solidFill>
                <a:latin typeface="+mn-lt"/>
                <a:ea typeface="+mn-ea"/>
                <a:cs typeface="+mn-cs"/>
              </a:defRPr>
            </a:lvl2pPr>
            <a:lvl3pPr marL="914400" indent="0" algn="ctr" rtl="0" eaLnBrk="0" fontAlgn="base" hangingPunct="0">
              <a:spcBef>
                <a:spcPct val="20000"/>
              </a:spcBef>
              <a:spcAft>
                <a:spcPct val="0"/>
              </a:spcAft>
              <a:buClr>
                <a:schemeClr val="tx1"/>
              </a:buClr>
              <a:buFont typeface="Wingdings" panose="05000000000000000000" pitchFamily="2" charset="2"/>
              <a:buNone/>
              <a:defRPr sz="1800" kern="1200">
                <a:solidFill>
                  <a:schemeClr val="tx1"/>
                </a:solidFill>
                <a:latin typeface="+mn-lt"/>
                <a:ea typeface="+mn-ea"/>
                <a:cs typeface="+mn-cs"/>
              </a:defRPr>
            </a:lvl3pPr>
            <a:lvl4pPr marL="1371600" indent="0" algn="ctr" rtl="0" eaLnBrk="0" fontAlgn="base" hangingPunct="0">
              <a:spcBef>
                <a:spcPct val="20000"/>
              </a:spcBef>
              <a:spcAft>
                <a:spcPct val="0"/>
              </a:spcAft>
              <a:buNone/>
              <a:defRPr sz="1600" kern="1200">
                <a:solidFill>
                  <a:schemeClr val="tx1"/>
                </a:solidFill>
                <a:latin typeface="+mn-lt"/>
                <a:ea typeface="+mn-ea"/>
                <a:cs typeface="+mn-cs"/>
              </a:defRPr>
            </a:lvl4pPr>
            <a:lvl5pPr marL="1828800" indent="0" algn="ctr" rtl="0" eaLnBrk="0" fontAlgn="base" hangingPunct="0">
              <a:spcBef>
                <a:spcPct val="20000"/>
              </a:spcBef>
              <a:spcAft>
                <a:spcPct val="0"/>
              </a:spcAft>
              <a:buFont typeface="Wingdings" panose="05000000000000000000" pitchFamily="2" charset="2"/>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just" defTabSz="465138" eaLnBrk="1" hangingPunct="1">
              <a:lnSpc>
                <a:spcPct val="150000"/>
              </a:lnSpc>
              <a:spcBef>
                <a:spcPct val="0"/>
              </a:spcBef>
            </a:pPr>
            <a:r>
              <a:rPr lang="en-US" altLang="en-US" b="1" dirty="0">
                <a:solidFill>
                  <a:srgbClr val="0000FF"/>
                </a:solidFill>
                <a:latin typeface="Times New Roman" panose="02020603050405020304" pitchFamily="18" charset="0"/>
                <a:cs typeface="Times New Roman" panose="02020603050405020304" pitchFamily="18" charset="0"/>
              </a:rPr>
              <a:t> I. TỔNG QUAN TÌNH HÌNH AN TOÀN, AN NINH MẠNG NĂM 2021</a:t>
            </a:r>
            <a:endParaRPr lang="vi-VN" dirty="0">
              <a:latin typeface="+mj-lt"/>
            </a:endParaRPr>
          </a:p>
          <a:p>
            <a:pPr algn="just" defTabSz="465138" eaLnBrk="1" hangingPunct="1">
              <a:lnSpc>
                <a:spcPct val="150000"/>
              </a:lnSpc>
              <a:spcBef>
                <a:spcPct val="0"/>
              </a:spcBef>
            </a:pPr>
            <a:endParaRPr lang="en-US" altLang="en-US" b="1" dirty="0">
              <a:solidFill>
                <a:srgbClr val="0000FF"/>
              </a:solidFill>
              <a:latin typeface="Times New Roman" panose="02020603050405020304" pitchFamily="18" charset="0"/>
              <a:cs typeface="Times New Roman" panose="02020603050405020304" pitchFamily="18" charset="0"/>
            </a:endParaRPr>
          </a:p>
        </p:txBody>
      </p:sp>
      <p:sp>
        <p:nvSpPr>
          <p:cNvPr id="11" name="Rectangle 3">
            <a:extLst>
              <a:ext uri="{FF2B5EF4-FFF2-40B4-BE49-F238E27FC236}">
                <a16:creationId xmlns:a16="http://schemas.microsoft.com/office/drawing/2014/main" id="{B636A850-1517-C613-7F2D-EBCD91819DB4}"/>
              </a:ext>
            </a:extLst>
          </p:cNvPr>
          <p:cNvSpPr txBox="1">
            <a:spLocks noChangeArrowheads="1"/>
          </p:cNvSpPr>
          <p:nvPr/>
        </p:nvSpPr>
        <p:spPr bwMode="auto">
          <a:xfrm>
            <a:off x="1396177" y="1407739"/>
            <a:ext cx="9895277" cy="1195612"/>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0" fontAlgn="base" hangingPunct="0">
              <a:spcBef>
                <a:spcPct val="20000"/>
              </a:spcBef>
              <a:spcAft>
                <a:spcPct val="0"/>
              </a:spcAft>
              <a:buClr>
                <a:schemeClr val="tx1"/>
              </a:buClr>
              <a:buFont typeface="Wingdings" panose="05000000000000000000" pitchFamily="2" charset="2"/>
              <a:buNone/>
              <a:defRPr sz="2400" kern="1200">
                <a:solidFill>
                  <a:schemeClr val="tx1"/>
                </a:solidFill>
                <a:latin typeface="+mn-lt"/>
                <a:ea typeface="+mn-ea"/>
                <a:cs typeface="+mn-cs"/>
              </a:defRPr>
            </a:lvl1pPr>
            <a:lvl2pPr marL="457200" indent="0" algn="ctr" rtl="0" eaLnBrk="0" fontAlgn="base" hangingPunct="0">
              <a:spcBef>
                <a:spcPct val="20000"/>
              </a:spcBef>
              <a:spcAft>
                <a:spcPct val="0"/>
              </a:spcAft>
              <a:buClr>
                <a:schemeClr val="tx1"/>
              </a:buClr>
              <a:buNone/>
              <a:defRPr sz="2000" kern="1200">
                <a:solidFill>
                  <a:schemeClr val="tx1"/>
                </a:solidFill>
                <a:latin typeface="+mn-lt"/>
                <a:ea typeface="+mn-ea"/>
                <a:cs typeface="+mn-cs"/>
              </a:defRPr>
            </a:lvl2pPr>
            <a:lvl3pPr marL="914400" indent="0" algn="ctr" rtl="0" eaLnBrk="0" fontAlgn="base" hangingPunct="0">
              <a:spcBef>
                <a:spcPct val="20000"/>
              </a:spcBef>
              <a:spcAft>
                <a:spcPct val="0"/>
              </a:spcAft>
              <a:buClr>
                <a:schemeClr val="tx1"/>
              </a:buClr>
              <a:buFont typeface="Wingdings" panose="05000000000000000000" pitchFamily="2" charset="2"/>
              <a:buNone/>
              <a:defRPr sz="1800" kern="1200">
                <a:solidFill>
                  <a:schemeClr val="tx1"/>
                </a:solidFill>
                <a:latin typeface="+mn-lt"/>
                <a:ea typeface="+mn-ea"/>
                <a:cs typeface="+mn-cs"/>
              </a:defRPr>
            </a:lvl3pPr>
            <a:lvl4pPr marL="1371600" indent="0" algn="ctr" rtl="0" eaLnBrk="0" fontAlgn="base" hangingPunct="0">
              <a:spcBef>
                <a:spcPct val="20000"/>
              </a:spcBef>
              <a:spcAft>
                <a:spcPct val="0"/>
              </a:spcAft>
              <a:buNone/>
              <a:defRPr sz="1600" kern="1200">
                <a:solidFill>
                  <a:schemeClr val="tx1"/>
                </a:solidFill>
                <a:latin typeface="+mn-lt"/>
                <a:ea typeface="+mn-ea"/>
                <a:cs typeface="+mn-cs"/>
              </a:defRPr>
            </a:lvl4pPr>
            <a:lvl5pPr marL="1828800" indent="0" algn="ctr" rtl="0" eaLnBrk="0" fontAlgn="base" hangingPunct="0">
              <a:spcBef>
                <a:spcPct val="20000"/>
              </a:spcBef>
              <a:spcAft>
                <a:spcPct val="0"/>
              </a:spcAft>
              <a:buFont typeface="Wingdings" panose="05000000000000000000" pitchFamily="2" charset="2"/>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just" defTabSz="465138" eaLnBrk="1" hangingPunct="1">
              <a:lnSpc>
                <a:spcPct val="150000"/>
              </a:lnSpc>
              <a:spcBef>
                <a:spcPct val="0"/>
              </a:spcBef>
            </a:pPr>
            <a:r>
              <a:rPr lang="en-US" altLang="en-US" b="1" dirty="0">
                <a:solidFill>
                  <a:srgbClr val="0000FF"/>
                </a:solidFill>
                <a:latin typeface="Times New Roman" panose="02020603050405020304" pitchFamily="18" charset="0"/>
                <a:cs typeface="Times New Roman" panose="02020603050405020304" pitchFamily="18" charset="0"/>
              </a:rPr>
              <a:t> 1. </a:t>
            </a:r>
            <a:r>
              <a:rPr lang="en-US" altLang="en-US" b="1" dirty="0" err="1">
                <a:solidFill>
                  <a:srgbClr val="0000FF"/>
                </a:solidFill>
                <a:latin typeface="Times New Roman" panose="02020603050405020304" pitchFamily="18" charset="0"/>
                <a:cs typeface="Times New Roman" panose="02020603050405020304" pitchFamily="18" charset="0"/>
              </a:rPr>
              <a:t>Các</a:t>
            </a:r>
            <a:r>
              <a:rPr lang="en-US" altLang="en-US" b="1" dirty="0">
                <a:solidFill>
                  <a:srgbClr val="0000FF"/>
                </a:solidFill>
                <a:latin typeface="Times New Roman" panose="02020603050405020304" pitchFamily="18" charset="0"/>
                <a:cs typeface="Times New Roman" panose="02020603050405020304" pitchFamily="18" charset="0"/>
              </a:rPr>
              <a:t> xu </a:t>
            </a:r>
            <a:r>
              <a:rPr lang="en-US" altLang="en-US" b="1" dirty="0" err="1">
                <a:solidFill>
                  <a:srgbClr val="0000FF"/>
                </a:solidFill>
                <a:latin typeface="Times New Roman" panose="02020603050405020304" pitchFamily="18" charset="0"/>
                <a:cs typeface="Times New Roman" panose="02020603050405020304" pitchFamily="18" charset="0"/>
              </a:rPr>
              <a:t>hướng</a:t>
            </a:r>
            <a:r>
              <a:rPr lang="en-US" altLang="en-US" b="1" dirty="0">
                <a:solidFill>
                  <a:srgbClr val="0000FF"/>
                </a:solidFill>
                <a:latin typeface="Times New Roman" panose="02020603050405020304" pitchFamily="18" charset="0"/>
                <a:cs typeface="Times New Roman" panose="02020603050405020304" pitchFamily="18" charset="0"/>
              </a:rPr>
              <a:t> </a:t>
            </a:r>
            <a:r>
              <a:rPr lang="en-US" altLang="en-US" b="1" dirty="0" err="1">
                <a:solidFill>
                  <a:srgbClr val="0000FF"/>
                </a:solidFill>
                <a:latin typeface="Times New Roman" panose="02020603050405020304" pitchFamily="18" charset="0"/>
                <a:cs typeface="Times New Roman" panose="02020603050405020304" pitchFamily="18" charset="0"/>
              </a:rPr>
              <a:t>tấng</a:t>
            </a:r>
            <a:r>
              <a:rPr lang="en-US" altLang="en-US" b="1" dirty="0">
                <a:solidFill>
                  <a:srgbClr val="0000FF"/>
                </a:solidFill>
                <a:latin typeface="Times New Roman" panose="02020603050405020304" pitchFamily="18" charset="0"/>
                <a:cs typeface="Times New Roman" panose="02020603050405020304" pitchFamily="18" charset="0"/>
              </a:rPr>
              <a:t> </a:t>
            </a:r>
            <a:r>
              <a:rPr lang="en-US" altLang="en-US" b="1" dirty="0" err="1">
                <a:solidFill>
                  <a:srgbClr val="0000FF"/>
                </a:solidFill>
                <a:latin typeface="Times New Roman" panose="02020603050405020304" pitchFamily="18" charset="0"/>
                <a:cs typeface="Times New Roman" panose="02020603050405020304" pitchFamily="18" charset="0"/>
              </a:rPr>
              <a:t>công</a:t>
            </a:r>
            <a:r>
              <a:rPr lang="en-US" altLang="en-US" b="1" dirty="0">
                <a:solidFill>
                  <a:srgbClr val="0000FF"/>
                </a:solidFill>
                <a:latin typeface="Times New Roman" panose="02020603050405020304" pitchFamily="18" charset="0"/>
                <a:cs typeface="Times New Roman" panose="02020603050405020304" pitchFamily="18" charset="0"/>
              </a:rPr>
              <a:t> </a:t>
            </a:r>
            <a:r>
              <a:rPr lang="en-US" altLang="en-US" b="1" dirty="0" err="1">
                <a:solidFill>
                  <a:srgbClr val="0000FF"/>
                </a:solidFill>
                <a:latin typeface="Times New Roman" panose="02020603050405020304" pitchFamily="18" charset="0"/>
                <a:cs typeface="Times New Roman" panose="02020603050405020304" pitchFamily="18" charset="0"/>
              </a:rPr>
              <a:t>năm</a:t>
            </a:r>
            <a:r>
              <a:rPr lang="en-US" altLang="en-US" b="1" dirty="0">
                <a:solidFill>
                  <a:srgbClr val="0000FF"/>
                </a:solidFill>
                <a:latin typeface="Times New Roman" panose="02020603050405020304" pitchFamily="18" charset="0"/>
                <a:cs typeface="Times New Roman" panose="02020603050405020304" pitchFamily="18" charset="0"/>
              </a:rPr>
              <a:t> 2022:</a:t>
            </a:r>
          </a:p>
          <a:p>
            <a:pPr algn="just" defTabSz="465138" eaLnBrk="1" hangingPunct="1">
              <a:lnSpc>
                <a:spcPct val="150000"/>
              </a:lnSpc>
              <a:spcBef>
                <a:spcPct val="0"/>
              </a:spcBef>
            </a:pPr>
            <a:r>
              <a:rPr lang="en-US" altLang="en-US" b="1" dirty="0">
                <a:solidFill>
                  <a:srgbClr val="0000FF"/>
                </a:solidFill>
                <a:latin typeface="Times New Roman" panose="02020603050405020304" pitchFamily="18" charset="0"/>
                <a:cs typeface="Times New Roman" panose="02020603050405020304" pitchFamily="18" charset="0"/>
              </a:rPr>
              <a:t> a. </a:t>
            </a:r>
            <a:r>
              <a:rPr lang="en-US" altLang="en-US" b="1" dirty="0" err="1">
                <a:solidFill>
                  <a:srgbClr val="0000FF"/>
                </a:solidFill>
                <a:latin typeface="Times New Roman" panose="02020603050405020304" pitchFamily="18" charset="0"/>
                <a:cs typeface="Times New Roman" panose="02020603050405020304" pitchFamily="18" charset="0"/>
              </a:rPr>
              <a:t>Sử</a:t>
            </a:r>
            <a:r>
              <a:rPr lang="en-US" altLang="en-US" b="1" dirty="0">
                <a:solidFill>
                  <a:srgbClr val="0000FF"/>
                </a:solidFill>
                <a:latin typeface="Times New Roman" panose="02020603050405020304" pitchFamily="18" charset="0"/>
                <a:cs typeface="Times New Roman" panose="02020603050405020304" pitchFamily="18" charset="0"/>
              </a:rPr>
              <a:t> </a:t>
            </a:r>
            <a:r>
              <a:rPr lang="en-US" altLang="en-US" b="1" dirty="0" err="1">
                <a:solidFill>
                  <a:srgbClr val="0000FF"/>
                </a:solidFill>
                <a:latin typeface="Times New Roman" panose="02020603050405020304" pitchFamily="18" charset="0"/>
                <a:cs typeface="Times New Roman" panose="02020603050405020304" pitchFamily="18" charset="0"/>
              </a:rPr>
              <a:t>dụng</a:t>
            </a:r>
            <a:r>
              <a:rPr lang="en-US" altLang="en-US" b="1" dirty="0">
                <a:solidFill>
                  <a:srgbClr val="0000FF"/>
                </a:solidFill>
                <a:latin typeface="Times New Roman" panose="02020603050405020304" pitchFamily="18" charset="0"/>
                <a:cs typeface="Times New Roman" panose="02020603050405020304" pitchFamily="18" charset="0"/>
              </a:rPr>
              <a:t> </a:t>
            </a:r>
            <a:r>
              <a:rPr lang="en-US" altLang="en-US" b="1" dirty="0" err="1">
                <a:solidFill>
                  <a:srgbClr val="0000FF"/>
                </a:solidFill>
                <a:latin typeface="Times New Roman" panose="02020603050405020304" pitchFamily="18" charset="0"/>
                <a:cs typeface="Times New Roman" panose="02020603050405020304" pitchFamily="18" charset="0"/>
              </a:rPr>
              <a:t>DropBox</a:t>
            </a:r>
            <a:r>
              <a:rPr lang="en-US" altLang="en-US" b="1" dirty="0">
                <a:solidFill>
                  <a:srgbClr val="0000FF"/>
                </a:solidFill>
                <a:latin typeface="Times New Roman" panose="02020603050405020304" pitchFamily="18" charset="0"/>
                <a:cs typeface="Times New Roman" panose="02020603050405020304" pitchFamily="18" charset="0"/>
              </a:rPr>
              <a:t> </a:t>
            </a:r>
            <a:r>
              <a:rPr lang="en-US" altLang="en-US" b="1" dirty="0" err="1">
                <a:solidFill>
                  <a:srgbClr val="0000FF"/>
                </a:solidFill>
                <a:latin typeface="Times New Roman" panose="02020603050405020304" pitchFamily="18" charset="0"/>
                <a:cs typeface="Times New Roman" panose="02020603050405020304" pitchFamily="18" charset="0"/>
              </a:rPr>
              <a:t>và</a:t>
            </a:r>
            <a:r>
              <a:rPr lang="en-US" altLang="en-US" b="1" dirty="0">
                <a:solidFill>
                  <a:srgbClr val="0000FF"/>
                </a:solidFill>
                <a:latin typeface="Times New Roman" panose="02020603050405020304" pitchFamily="18" charset="0"/>
                <a:cs typeface="Times New Roman" panose="02020603050405020304" pitchFamily="18" charset="0"/>
              </a:rPr>
              <a:t> Google Drive </a:t>
            </a:r>
            <a:r>
              <a:rPr lang="en-US" altLang="en-US" b="1" dirty="0" err="1">
                <a:solidFill>
                  <a:srgbClr val="0000FF"/>
                </a:solidFill>
                <a:latin typeface="Times New Roman" panose="02020603050405020304" pitchFamily="18" charset="0"/>
                <a:cs typeface="Times New Roman" panose="02020603050405020304" pitchFamily="18" charset="0"/>
              </a:rPr>
              <a:t>để</a:t>
            </a:r>
            <a:r>
              <a:rPr lang="en-US" altLang="en-US" b="1" dirty="0">
                <a:solidFill>
                  <a:srgbClr val="0000FF"/>
                </a:solidFill>
                <a:latin typeface="Times New Roman" panose="02020603050405020304" pitchFamily="18" charset="0"/>
                <a:cs typeface="Times New Roman" panose="02020603050405020304" pitchFamily="18" charset="0"/>
              </a:rPr>
              <a:t> </a:t>
            </a:r>
            <a:r>
              <a:rPr lang="en-US" altLang="en-US" b="1" dirty="0" err="1">
                <a:solidFill>
                  <a:srgbClr val="0000FF"/>
                </a:solidFill>
                <a:latin typeface="Times New Roman" panose="02020603050405020304" pitchFamily="18" charset="0"/>
                <a:cs typeface="Times New Roman" panose="02020603050405020304" pitchFamily="18" charset="0"/>
              </a:rPr>
              <a:t>lây</a:t>
            </a:r>
            <a:r>
              <a:rPr lang="en-US" altLang="en-US" b="1" dirty="0">
                <a:solidFill>
                  <a:srgbClr val="0000FF"/>
                </a:solidFill>
                <a:latin typeface="Times New Roman" panose="02020603050405020304" pitchFamily="18" charset="0"/>
                <a:cs typeface="Times New Roman" panose="02020603050405020304" pitchFamily="18" charset="0"/>
              </a:rPr>
              <a:t> </a:t>
            </a:r>
            <a:r>
              <a:rPr lang="en-US" altLang="en-US" b="1" dirty="0" err="1">
                <a:solidFill>
                  <a:srgbClr val="0000FF"/>
                </a:solidFill>
                <a:latin typeface="Times New Roman" panose="02020603050405020304" pitchFamily="18" charset="0"/>
                <a:cs typeface="Times New Roman" panose="02020603050405020304" pitchFamily="18" charset="0"/>
              </a:rPr>
              <a:t>nhiễm</a:t>
            </a:r>
            <a:r>
              <a:rPr lang="en-US" altLang="en-US" b="1" dirty="0">
                <a:solidFill>
                  <a:srgbClr val="0000FF"/>
                </a:solidFill>
                <a:latin typeface="Times New Roman" panose="02020603050405020304" pitchFamily="18" charset="0"/>
                <a:cs typeface="Times New Roman" panose="02020603050405020304" pitchFamily="18" charset="0"/>
              </a:rPr>
              <a:t> </a:t>
            </a:r>
            <a:r>
              <a:rPr lang="en-US" altLang="en-US" b="1" dirty="0" err="1">
                <a:solidFill>
                  <a:srgbClr val="0000FF"/>
                </a:solidFill>
                <a:latin typeface="Times New Roman" panose="02020603050405020304" pitchFamily="18" charset="0"/>
                <a:cs typeface="Times New Roman" panose="02020603050405020304" pitchFamily="18" charset="0"/>
              </a:rPr>
              <a:t>mã</a:t>
            </a:r>
            <a:r>
              <a:rPr lang="en-US" altLang="en-US" b="1" dirty="0">
                <a:solidFill>
                  <a:srgbClr val="0000FF"/>
                </a:solidFill>
                <a:latin typeface="Times New Roman" panose="02020603050405020304" pitchFamily="18" charset="0"/>
                <a:cs typeface="Times New Roman" panose="02020603050405020304" pitchFamily="18" charset="0"/>
              </a:rPr>
              <a:t> </a:t>
            </a:r>
            <a:r>
              <a:rPr lang="en-US" altLang="en-US" b="1" dirty="0" err="1">
                <a:solidFill>
                  <a:srgbClr val="0000FF"/>
                </a:solidFill>
                <a:latin typeface="Times New Roman" panose="02020603050405020304" pitchFamily="18" charset="0"/>
                <a:cs typeface="Times New Roman" panose="02020603050405020304" pitchFamily="18" charset="0"/>
              </a:rPr>
              <a:t>độc</a:t>
            </a:r>
            <a:endParaRPr lang="vi-VN" dirty="0">
              <a:latin typeface="+mj-lt"/>
            </a:endParaRPr>
          </a:p>
          <a:p>
            <a:pPr algn="just" defTabSz="465138" eaLnBrk="1" hangingPunct="1">
              <a:lnSpc>
                <a:spcPct val="150000"/>
              </a:lnSpc>
              <a:spcBef>
                <a:spcPct val="0"/>
              </a:spcBef>
            </a:pPr>
            <a:endParaRPr lang="en-US" altLang="en-US" b="1" dirty="0">
              <a:solidFill>
                <a:srgbClr val="0000FF"/>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012446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animEffect transition="in" filter="wipe(left)">
                                      <p:cBhvr>
                                        <p:cTn id="7" dur="500"/>
                                        <p:tgtEl>
                                          <p:spTgt spid="1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16">
                                            <p:txEl>
                                              <p:pRg st="2" end="2"/>
                                            </p:txEl>
                                          </p:spTgt>
                                        </p:tgtEl>
                                        <p:attrNameLst>
                                          <p:attrName>style.visibility</p:attrName>
                                        </p:attrNameLst>
                                      </p:cBhvr>
                                      <p:to>
                                        <p:strVal val="visible"/>
                                      </p:to>
                                    </p:set>
                                    <p:animEffect transition="in" filter="wipe(left)">
                                      <p:cBhvr>
                                        <p:cTn id="12" dur="500"/>
                                        <p:tgtEl>
                                          <p:spTgt spid="16">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wipe(left)">
                                      <p:cBhvr>
                                        <p:cTn id="17" dur="500"/>
                                        <p:tgtEl>
                                          <p:spTgt spid="9"/>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11"/>
                                        </p:tgtEl>
                                        <p:attrNameLst>
                                          <p:attrName>style.visibility</p:attrName>
                                        </p:attrNameLst>
                                      </p:cBhvr>
                                      <p:to>
                                        <p:strVal val="visible"/>
                                      </p:to>
                                    </p:set>
                                    <p:animEffect transition="in" filter="wipe(left)">
                                      <p:cBhvr>
                                        <p:cTn id="22"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1"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Diagram 9">
            <a:extLst>
              <a:ext uri="{FF2B5EF4-FFF2-40B4-BE49-F238E27FC236}">
                <a16:creationId xmlns:a16="http://schemas.microsoft.com/office/drawing/2014/main" id="{C743ED0E-49F9-4486-8E7D-1CCEB293982A}"/>
              </a:ext>
            </a:extLst>
          </p:cNvPr>
          <p:cNvGraphicFramePr/>
          <p:nvPr/>
        </p:nvGraphicFramePr>
        <p:xfrm>
          <a:off x="-19666" y="-23360"/>
          <a:ext cx="12211666" cy="76077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pSp>
        <p:nvGrpSpPr>
          <p:cNvPr id="6" name="Group 5">
            <a:extLst>
              <a:ext uri="{FF2B5EF4-FFF2-40B4-BE49-F238E27FC236}">
                <a16:creationId xmlns:a16="http://schemas.microsoft.com/office/drawing/2014/main" id="{117FF2BA-CADF-4D40-B22F-D47AA7BBBAE3}"/>
              </a:ext>
            </a:extLst>
          </p:cNvPr>
          <p:cNvGrpSpPr/>
          <p:nvPr/>
        </p:nvGrpSpPr>
        <p:grpSpPr>
          <a:xfrm>
            <a:off x="0" y="6622024"/>
            <a:ext cx="12191999" cy="250702"/>
            <a:chOff x="0" y="21"/>
            <a:chExt cx="12191999" cy="456753"/>
          </a:xfrm>
        </p:grpSpPr>
        <p:sp>
          <p:nvSpPr>
            <p:cNvPr id="7" name="Rectangle 6">
              <a:extLst>
                <a:ext uri="{FF2B5EF4-FFF2-40B4-BE49-F238E27FC236}">
                  <a16:creationId xmlns:a16="http://schemas.microsoft.com/office/drawing/2014/main" id="{CF8F9F9E-49B6-4FE4-B665-7E1120A4FBB3}"/>
                </a:ext>
              </a:extLst>
            </p:cNvPr>
            <p:cNvSpPr/>
            <p:nvPr/>
          </p:nvSpPr>
          <p:spPr>
            <a:xfrm>
              <a:off x="0" y="21"/>
              <a:ext cx="12191999" cy="456753"/>
            </a:xfrm>
            <a:prstGeom prst="rect">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8" name="TextBox 7">
              <a:extLst>
                <a:ext uri="{FF2B5EF4-FFF2-40B4-BE49-F238E27FC236}">
                  <a16:creationId xmlns:a16="http://schemas.microsoft.com/office/drawing/2014/main" id="{71DB796D-7B78-4006-B866-CD73ABE41CF9}"/>
                </a:ext>
              </a:extLst>
            </p:cNvPr>
            <p:cNvSpPr txBox="1"/>
            <p:nvPr/>
          </p:nvSpPr>
          <p:spPr>
            <a:xfrm>
              <a:off x="0" y="21"/>
              <a:ext cx="12191999" cy="456753"/>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endParaRPr lang="en-US" sz="1600" b="0" kern="1200" dirty="0">
                <a:latin typeface="Times New Roman" panose="02020603050405020304" pitchFamily="18" charset="0"/>
                <a:cs typeface="Times New Roman" panose="02020603050405020304" pitchFamily="18" charset="0"/>
              </a:endParaRPr>
            </a:p>
          </p:txBody>
        </p:sp>
      </p:grpSp>
      <p:sp>
        <p:nvSpPr>
          <p:cNvPr id="16" name="Rectangle 15">
            <a:extLst>
              <a:ext uri="{FF2B5EF4-FFF2-40B4-BE49-F238E27FC236}">
                <a16:creationId xmlns:a16="http://schemas.microsoft.com/office/drawing/2014/main" id="{04FE25C9-BB1D-4067-9E60-A7ADB39F3351}"/>
              </a:ext>
            </a:extLst>
          </p:cNvPr>
          <p:cNvSpPr/>
          <p:nvPr/>
        </p:nvSpPr>
        <p:spPr>
          <a:xfrm>
            <a:off x="1148361" y="2603351"/>
            <a:ext cx="9895276" cy="2677656"/>
          </a:xfrm>
          <a:prstGeom prst="rect">
            <a:avLst/>
          </a:prstGeom>
        </p:spPr>
        <p:txBody>
          <a:bodyPr wrap="square">
            <a:spAutoFit/>
          </a:bodyPr>
          <a:lstStyle/>
          <a:p>
            <a:pPr algn="just"/>
            <a:r>
              <a:rPr lang="en-US" sz="2400" dirty="0">
                <a:latin typeface="Times New Roman" panose="02020603050405020304" pitchFamily="18" charset="0"/>
                <a:cs typeface="Times New Roman" panose="02020603050405020304" pitchFamily="18" charset="0"/>
              </a:rPr>
              <a:t>	</a:t>
            </a:r>
            <a:r>
              <a:rPr lang="vi-VN" sz="2400" dirty="0">
                <a:latin typeface="Times New Roman" panose="02020603050405020304" pitchFamily="18" charset="0"/>
                <a:cs typeface="Times New Roman" panose="02020603050405020304" pitchFamily="18" charset="0"/>
              </a:rPr>
              <a:t>Một số ứng dụng phần mềm quảng cáo (Adware) được quảng cáo rầm rộ trên Facebook dưới dạng trình dọn dẹp và tối ưu hóa hệ thống cho các thiết bị Android đang có hàng triệu lượt cài đặt trên cửa hàng Google Play.</a:t>
            </a:r>
            <a:endParaRPr lang="en-US" sz="2400" dirty="0">
              <a:latin typeface="Times New Roman" panose="02020603050405020304" pitchFamily="18" charset="0"/>
              <a:cs typeface="Times New Roman" panose="02020603050405020304" pitchFamily="18" charset="0"/>
            </a:endParaRPr>
          </a:p>
          <a:p>
            <a:pPr algn="just"/>
            <a:r>
              <a:rPr lang="en-US" sz="2400" dirty="0">
                <a:latin typeface="Times New Roman" panose="02020603050405020304" pitchFamily="18" charset="0"/>
                <a:cs typeface="Times New Roman" panose="02020603050405020304" pitchFamily="18" charset="0"/>
              </a:rPr>
              <a:t>	</a:t>
            </a:r>
            <a:r>
              <a:rPr lang="vi-VN" sz="2400" dirty="0">
                <a:latin typeface="Times New Roman" panose="02020603050405020304" pitchFamily="18" charset="0"/>
                <a:cs typeface="Times New Roman" panose="02020603050405020304" pitchFamily="18" charset="0"/>
              </a:rPr>
              <a:t>Các ứng dụng không có các chức năng dọn dẹp mà chỉ hiện quảng cáo và cố gắng tồn tại lâu nhất có thể trên thiết bị. Để tránh bị xóa, các ứng dụng “ẩn mình” bằng cách liên tục thay đổi các biểu tượng và tên, giả mạo “Settings” hoặc “Play Store”.</a:t>
            </a:r>
          </a:p>
        </p:txBody>
      </p:sp>
      <p:sp>
        <p:nvSpPr>
          <p:cNvPr id="9" name="Rectangle 3">
            <a:extLst>
              <a:ext uri="{FF2B5EF4-FFF2-40B4-BE49-F238E27FC236}">
                <a16:creationId xmlns:a16="http://schemas.microsoft.com/office/drawing/2014/main" id="{9529C346-716E-492D-98C1-74144CEA9C59}"/>
              </a:ext>
            </a:extLst>
          </p:cNvPr>
          <p:cNvSpPr txBox="1">
            <a:spLocks noChangeArrowheads="1"/>
          </p:cNvSpPr>
          <p:nvPr/>
        </p:nvSpPr>
        <p:spPr bwMode="auto">
          <a:xfrm>
            <a:off x="1396178" y="838200"/>
            <a:ext cx="9895277" cy="685800"/>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0" fontAlgn="base" hangingPunct="0">
              <a:spcBef>
                <a:spcPct val="20000"/>
              </a:spcBef>
              <a:spcAft>
                <a:spcPct val="0"/>
              </a:spcAft>
              <a:buClr>
                <a:schemeClr val="tx1"/>
              </a:buClr>
              <a:buFont typeface="Wingdings" panose="05000000000000000000" pitchFamily="2" charset="2"/>
              <a:buNone/>
              <a:defRPr sz="2400" kern="1200">
                <a:solidFill>
                  <a:schemeClr val="tx1"/>
                </a:solidFill>
                <a:latin typeface="+mn-lt"/>
                <a:ea typeface="+mn-ea"/>
                <a:cs typeface="+mn-cs"/>
              </a:defRPr>
            </a:lvl1pPr>
            <a:lvl2pPr marL="457200" indent="0" algn="ctr" rtl="0" eaLnBrk="0" fontAlgn="base" hangingPunct="0">
              <a:spcBef>
                <a:spcPct val="20000"/>
              </a:spcBef>
              <a:spcAft>
                <a:spcPct val="0"/>
              </a:spcAft>
              <a:buClr>
                <a:schemeClr val="tx1"/>
              </a:buClr>
              <a:buNone/>
              <a:defRPr sz="2000" kern="1200">
                <a:solidFill>
                  <a:schemeClr val="tx1"/>
                </a:solidFill>
                <a:latin typeface="+mn-lt"/>
                <a:ea typeface="+mn-ea"/>
                <a:cs typeface="+mn-cs"/>
              </a:defRPr>
            </a:lvl2pPr>
            <a:lvl3pPr marL="914400" indent="0" algn="ctr" rtl="0" eaLnBrk="0" fontAlgn="base" hangingPunct="0">
              <a:spcBef>
                <a:spcPct val="20000"/>
              </a:spcBef>
              <a:spcAft>
                <a:spcPct val="0"/>
              </a:spcAft>
              <a:buClr>
                <a:schemeClr val="tx1"/>
              </a:buClr>
              <a:buFont typeface="Wingdings" panose="05000000000000000000" pitchFamily="2" charset="2"/>
              <a:buNone/>
              <a:defRPr sz="1800" kern="1200">
                <a:solidFill>
                  <a:schemeClr val="tx1"/>
                </a:solidFill>
                <a:latin typeface="+mn-lt"/>
                <a:ea typeface="+mn-ea"/>
                <a:cs typeface="+mn-cs"/>
              </a:defRPr>
            </a:lvl3pPr>
            <a:lvl4pPr marL="1371600" indent="0" algn="ctr" rtl="0" eaLnBrk="0" fontAlgn="base" hangingPunct="0">
              <a:spcBef>
                <a:spcPct val="20000"/>
              </a:spcBef>
              <a:spcAft>
                <a:spcPct val="0"/>
              </a:spcAft>
              <a:buNone/>
              <a:defRPr sz="1600" kern="1200">
                <a:solidFill>
                  <a:schemeClr val="tx1"/>
                </a:solidFill>
                <a:latin typeface="+mn-lt"/>
                <a:ea typeface="+mn-ea"/>
                <a:cs typeface="+mn-cs"/>
              </a:defRPr>
            </a:lvl4pPr>
            <a:lvl5pPr marL="1828800" indent="0" algn="ctr" rtl="0" eaLnBrk="0" fontAlgn="base" hangingPunct="0">
              <a:spcBef>
                <a:spcPct val="20000"/>
              </a:spcBef>
              <a:spcAft>
                <a:spcPct val="0"/>
              </a:spcAft>
              <a:buFont typeface="Wingdings" panose="05000000000000000000" pitchFamily="2" charset="2"/>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just" defTabSz="465138" eaLnBrk="1" hangingPunct="1">
              <a:lnSpc>
                <a:spcPct val="150000"/>
              </a:lnSpc>
              <a:spcBef>
                <a:spcPct val="0"/>
              </a:spcBef>
            </a:pPr>
            <a:r>
              <a:rPr lang="en-US" altLang="en-US" b="1" dirty="0">
                <a:solidFill>
                  <a:srgbClr val="0000FF"/>
                </a:solidFill>
                <a:latin typeface="Times New Roman" panose="02020603050405020304" pitchFamily="18" charset="0"/>
                <a:cs typeface="Times New Roman" panose="02020603050405020304" pitchFamily="18" charset="0"/>
              </a:rPr>
              <a:t> I. TỔNG QUAN TÌNH HÌNH AN TOÀN, AN NINH MẠNG NĂM 2021</a:t>
            </a:r>
            <a:endParaRPr lang="vi-VN" dirty="0">
              <a:latin typeface="+mj-lt"/>
            </a:endParaRPr>
          </a:p>
          <a:p>
            <a:pPr algn="just" defTabSz="465138" eaLnBrk="1" hangingPunct="1">
              <a:lnSpc>
                <a:spcPct val="150000"/>
              </a:lnSpc>
              <a:spcBef>
                <a:spcPct val="0"/>
              </a:spcBef>
            </a:pPr>
            <a:endParaRPr lang="en-US" altLang="en-US" b="1" dirty="0">
              <a:solidFill>
                <a:srgbClr val="0000FF"/>
              </a:solidFill>
              <a:latin typeface="Times New Roman" panose="02020603050405020304" pitchFamily="18" charset="0"/>
              <a:cs typeface="Times New Roman" panose="02020603050405020304" pitchFamily="18" charset="0"/>
            </a:endParaRPr>
          </a:p>
        </p:txBody>
      </p:sp>
      <p:sp>
        <p:nvSpPr>
          <p:cNvPr id="11" name="Rectangle 3">
            <a:extLst>
              <a:ext uri="{FF2B5EF4-FFF2-40B4-BE49-F238E27FC236}">
                <a16:creationId xmlns:a16="http://schemas.microsoft.com/office/drawing/2014/main" id="{B636A850-1517-C613-7F2D-EBCD91819DB4}"/>
              </a:ext>
            </a:extLst>
          </p:cNvPr>
          <p:cNvSpPr txBox="1">
            <a:spLocks noChangeArrowheads="1"/>
          </p:cNvSpPr>
          <p:nvPr/>
        </p:nvSpPr>
        <p:spPr bwMode="auto">
          <a:xfrm>
            <a:off x="1396177" y="1407739"/>
            <a:ext cx="9895277" cy="1195612"/>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0" fontAlgn="base" hangingPunct="0">
              <a:spcBef>
                <a:spcPct val="20000"/>
              </a:spcBef>
              <a:spcAft>
                <a:spcPct val="0"/>
              </a:spcAft>
              <a:buClr>
                <a:schemeClr val="tx1"/>
              </a:buClr>
              <a:buFont typeface="Wingdings" panose="05000000000000000000" pitchFamily="2" charset="2"/>
              <a:buNone/>
              <a:defRPr sz="2400" kern="1200">
                <a:solidFill>
                  <a:schemeClr val="tx1"/>
                </a:solidFill>
                <a:latin typeface="+mn-lt"/>
                <a:ea typeface="+mn-ea"/>
                <a:cs typeface="+mn-cs"/>
              </a:defRPr>
            </a:lvl1pPr>
            <a:lvl2pPr marL="457200" indent="0" algn="ctr" rtl="0" eaLnBrk="0" fontAlgn="base" hangingPunct="0">
              <a:spcBef>
                <a:spcPct val="20000"/>
              </a:spcBef>
              <a:spcAft>
                <a:spcPct val="0"/>
              </a:spcAft>
              <a:buClr>
                <a:schemeClr val="tx1"/>
              </a:buClr>
              <a:buNone/>
              <a:defRPr sz="2000" kern="1200">
                <a:solidFill>
                  <a:schemeClr val="tx1"/>
                </a:solidFill>
                <a:latin typeface="+mn-lt"/>
                <a:ea typeface="+mn-ea"/>
                <a:cs typeface="+mn-cs"/>
              </a:defRPr>
            </a:lvl2pPr>
            <a:lvl3pPr marL="914400" indent="0" algn="ctr" rtl="0" eaLnBrk="0" fontAlgn="base" hangingPunct="0">
              <a:spcBef>
                <a:spcPct val="20000"/>
              </a:spcBef>
              <a:spcAft>
                <a:spcPct val="0"/>
              </a:spcAft>
              <a:buClr>
                <a:schemeClr val="tx1"/>
              </a:buClr>
              <a:buFont typeface="Wingdings" panose="05000000000000000000" pitchFamily="2" charset="2"/>
              <a:buNone/>
              <a:defRPr sz="1800" kern="1200">
                <a:solidFill>
                  <a:schemeClr val="tx1"/>
                </a:solidFill>
                <a:latin typeface="+mn-lt"/>
                <a:ea typeface="+mn-ea"/>
                <a:cs typeface="+mn-cs"/>
              </a:defRPr>
            </a:lvl3pPr>
            <a:lvl4pPr marL="1371600" indent="0" algn="ctr" rtl="0" eaLnBrk="0" fontAlgn="base" hangingPunct="0">
              <a:spcBef>
                <a:spcPct val="20000"/>
              </a:spcBef>
              <a:spcAft>
                <a:spcPct val="0"/>
              </a:spcAft>
              <a:buNone/>
              <a:defRPr sz="1600" kern="1200">
                <a:solidFill>
                  <a:schemeClr val="tx1"/>
                </a:solidFill>
                <a:latin typeface="+mn-lt"/>
                <a:ea typeface="+mn-ea"/>
                <a:cs typeface="+mn-cs"/>
              </a:defRPr>
            </a:lvl4pPr>
            <a:lvl5pPr marL="1828800" indent="0" algn="ctr" rtl="0" eaLnBrk="0" fontAlgn="base" hangingPunct="0">
              <a:spcBef>
                <a:spcPct val="20000"/>
              </a:spcBef>
              <a:spcAft>
                <a:spcPct val="0"/>
              </a:spcAft>
              <a:buFont typeface="Wingdings" panose="05000000000000000000" pitchFamily="2" charset="2"/>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just" defTabSz="465138" eaLnBrk="1" hangingPunct="1">
              <a:lnSpc>
                <a:spcPct val="150000"/>
              </a:lnSpc>
              <a:spcBef>
                <a:spcPct val="0"/>
              </a:spcBef>
            </a:pPr>
            <a:r>
              <a:rPr lang="en-US" altLang="en-US" b="1" dirty="0">
                <a:solidFill>
                  <a:srgbClr val="0000FF"/>
                </a:solidFill>
                <a:latin typeface="Times New Roman" panose="02020603050405020304" pitchFamily="18" charset="0"/>
                <a:cs typeface="Times New Roman" panose="02020603050405020304" pitchFamily="18" charset="0"/>
              </a:rPr>
              <a:t> 1. </a:t>
            </a:r>
            <a:r>
              <a:rPr lang="en-US" altLang="en-US" b="1" dirty="0" err="1">
                <a:solidFill>
                  <a:srgbClr val="0000FF"/>
                </a:solidFill>
                <a:latin typeface="Times New Roman" panose="02020603050405020304" pitchFamily="18" charset="0"/>
                <a:cs typeface="Times New Roman" panose="02020603050405020304" pitchFamily="18" charset="0"/>
              </a:rPr>
              <a:t>Các</a:t>
            </a:r>
            <a:r>
              <a:rPr lang="en-US" altLang="en-US" b="1" dirty="0">
                <a:solidFill>
                  <a:srgbClr val="0000FF"/>
                </a:solidFill>
                <a:latin typeface="Times New Roman" panose="02020603050405020304" pitchFamily="18" charset="0"/>
                <a:cs typeface="Times New Roman" panose="02020603050405020304" pitchFamily="18" charset="0"/>
              </a:rPr>
              <a:t> xu </a:t>
            </a:r>
            <a:r>
              <a:rPr lang="en-US" altLang="en-US" b="1" dirty="0" err="1">
                <a:solidFill>
                  <a:srgbClr val="0000FF"/>
                </a:solidFill>
                <a:latin typeface="Times New Roman" panose="02020603050405020304" pitchFamily="18" charset="0"/>
                <a:cs typeface="Times New Roman" panose="02020603050405020304" pitchFamily="18" charset="0"/>
              </a:rPr>
              <a:t>hướng</a:t>
            </a:r>
            <a:r>
              <a:rPr lang="en-US" altLang="en-US" b="1" dirty="0">
                <a:solidFill>
                  <a:srgbClr val="0000FF"/>
                </a:solidFill>
                <a:latin typeface="Times New Roman" panose="02020603050405020304" pitchFamily="18" charset="0"/>
                <a:cs typeface="Times New Roman" panose="02020603050405020304" pitchFamily="18" charset="0"/>
              </a:rPr>
              <a:t> </a:t>
            </a:r>
            <a:r>
              <a:rPr lang="en-US" altLang="en-US" b="1" dirty="0" err="1">
                <a:solidFill>
                  <a:srgbClr val="0000FF"/>
                </a:solidFill>
                <a:latin typeface="Times New Roman" panose="02020603050405020304" pitchFamily="18" charset="0"/>
                <a:cs typeface="Times New Roman" panose="02020603050405020304" pitchFamily="18" charset="0"/>
              </a:rPr>
              <a:t>tấng</a:t>
            </a:r>
            <a:r>
              <a:rPr lang="en-US" altLang="en-US" b="1" dirty="0">
                <a:solidFill>
                  <a:srgbClr val="0000FF"/>
                </a:solidFill>
                <a:latin typeface="Times New Roman" panose="02020603050405020304" pitchFamily="18" charset="0"/>
                <a:cs typeface="Times New Roman" panose="02020603050405020304" pitchFamily="18" charset="0"/>
              </a:rPr>
              <a:t> </a:t>
            </a:r>
            <a:r>
              <a:rPr lang="en-US" altLang="en-US" b="1" dirty="0" err="1">
                <a:solidFill>
                  <a:srgbClr val="0000FF"/>
                </a:solidFill>
                <a:latin typeface="Times New Roman" panose="02020603050405020304" pitchFamily="18" charset="0"/>
                <a:cs typeface="Times New Roman" panose="02020603050405020304" pitchFamily="18" charset="0"/>
              </a:rPr>
              <a:t>công</a:t>
            </a:r>
            <a:r>
              <a:rPr lang="en-US" altLang="en-US" b="1" dirty="0">
                <a:solidFill>
                  <a:srgbClr val="0000FF"/>
                </a:solidFill>
                <a:latin typeface="Times New Roman" panose="02020603050405020304" pitchFamily="18" charset="0"/>
                <a:cs typeface="Times New Roman" panose="02020603050405020304" pitchFamily="18" charset="0"/>
              </a:rPr>
              <a:t> </a:t>
            </a:r>
            <a:r>
              <a:rPr lang="en-US" altLang="en-US" b="1" dirty="0" err="1">
                <a:solidFill>
                  <a:srgbClr val="0000FF"/>
                </a:solidFill>
                <a:latin typeface="Times New Roman" panose="02020603050405020304" pitchFamily="18" charset="0"/>
                <a:cs typeface="Times New Roman" panose="02020603050405020304" pitchFamily="18" charset="0"/>
              </a:rPr>
              <a:t>năm</a:t>
            </a:r>
            <a:r>
              <a:rPr lang="en-US" altLang="en-US" b="1" dirty="0">
                <a:solidFill>
                  <a:srgbClr val="0000FF"/>
                </a:solidFill>
                <a:latin typeface="Times New Roman" panose="02020603050405020304" pitchFamily="18" charset="0"/>
                <a:cs typeface="Times New Roman" panose="02020603050405020304" pitchFamily="18" charset="0"/>
              </a:rPr>
              <a:t> 2022:</a:t>
            </a:r>
          </a:p>
          <a:p>
            <a:pPr algn="just" defTabSz="465138" eaLnBrk="1" hangingPunct="1">
              <a:lnSpc>
                <a:spcPct val="150000"/>
              </a:lnSpc>
              <a:spcBef>
                <a:spcPct val="0"/>
              </a:spcBef>
            </a:pPr>
            <a:r>
              <a:rPr lang="en-US" altLang="en-US" b="1" dirty="0">
                <a:solidFill>
                  <a:srgbClr val="0000FF"/>
                </a:solidFill>
                <a:latin typeface="Times New Roman" panose="02020603050405020304" pitchFamily="18" charset="0"/>
                <a:cs typeface="Times New Roman" panose="02020603050405020304" pitchFamily="18" charset="0"/>
              </a:rPr>
              <a:t> b. </a:t>
            </a:r>
            <a:r>
              <a:rPr lang="en-US" altLang="en-US" b="1" dirty="0" err="1">
                <a:solidFill>
                  <a:srgbClr val="0000FF"/>
                </a:solidFill>
                <a:latin typeface="Times New Roman" panose="02020603050405020304" pitchFamily="18" charset="0"/>
                <a:cs typeface="Times New Roman" panose="02020603050405020304" pitchFamily="18" charset="0"/>
              </a:rPr>
              <a:t>Tấn</a:t>
            </a:r>
            <a:r>
              <a:rPr lang="en-US" altLang="en-US" b="1" dirty="0">
                <a:solidFill>
                  <a:srgbClr val="0000FF"/>
                </a:solidFill>
                <a:latin typeface="Times New Roman" panose="02020603050405020304" pitchFamily="18" charset="0"/>
                <a:cs typeface="Times New Roman" panose="02020603050405020304" pitchFamily="18" charset="0"/>
              </a:rPr>
              <a:t> </a:t>
            </a:r>
            <a:r>
              <a:rPr lang="en-US" altLang="en-US" b="1" dirty="0" err="1">
                <a:solidFill>
                  <a:srgbClr val="0000FF"/>
                </a:solidFill>
                <a:latin typeface="Times New Roman" panose="02020603050405020304" pitchFamily="18" charset="0"/>
                <a:cs typeface="Times New Roman" panose="02020603050405020304" pitchFamily="18" charset="0"/>
              </a:rPr>
              <a:t>công</a:t>
            </a:r>
            <a:r>
              <a:rPr lang="en-US" altLang="en-US" b="1" dirty="0">
                <a:solidFill>
                  <a:srgbClr val="0000FF"/>
                </a:solidFill>
                <a:latin typeface="Times New Roman" panose="02020603050405020304" pitchFamily="18" charset="0"/>
                <a:cs typeface="Times New Roman" panose="02020603050405020304" pitchFamily="18" charset="0"/>
              </a:rPr>
              <a:t> </a:t>
            </a:r>
            <a:r>
              <a:rPr lang="en-US" altLang="en-US" b="1" dirty="0" err="1">
                <a:solidFill>
                  <a:srgbClr val="0000FF"/>
                </a:solidFill>
                <a:latin typeface="Times New Roman" panose="02020603050405020304" pitchFamily="18" charset="0"/>
                <a:cs typeface="Times New Roman" panose="02020603050405020304" pitchFamily="18" charset="0"/>
              </a:rPr>
              <a:t>trên</a:t>
            </a:r>
            <a:r>
              <a:rPr lang="en-US" altLang="en-US" b="1" dirty="0">
                <a:solidFill>
                  <a:srgbClr val="0000FF"/>
                </a:solidFill>
                <a:latin typeface="Times New Roman" panose="02020603050405020304" pitchFamily="18" charset="0"/>
                <a:cs typeface="Times New Roman" panose="02020603050405020304" pitchFamily="18" charset="0"/>
              </a:rPr>
              <a:t> </a:t>
            </a:r>
            <a:r>
              <a:rPr lang="en-US" altLang="en-US" b="1" dirty="0" err="1">
                <a:solidFill>
                  <a:srgbClr val="0000FF"/>
                </a:solidFill>
                <a:latin typeface="Times New Roman" panose="02020603050405020304" pitchFamily="18" charset="0"/>
                <a:cs typeface="Times New Roman" panose="02020603050405020304" pitchFamily="18" charset="0"/>
              </a:rPr>
              <a:t>thiết</a:t>
            </a:r>
            <a:r>
              <a:rPr lang="en-US" altLang="en-US" b="1" dirty="0">
                <a:solidFill>
                  <a:srgbClr val="0000FF"/>
                </a:solidFill>
                <a:latin typeface="Times New Roman" panose="02020603050405020304" pitchFamily="18" charset="0"/>
                <a:cs typeface="Times New Roman" panose="02020603050405020304" pitchFamily="18" charset="0"/>
              </a:rPr>
              <a:t> </a:t>
            </a:r>
            <a:r>
              <a:rPr lang="en-US" altLang="en-US" b="1" dirty="0" err="1">
                <a:solidFill>
                  <a:srgbClr val="0000FF"/>
                </a:solidFill>
                <a:latin typeface="Times New Roman" panose="02020603050405020304" pitchFamily="18" charset="0"/>
                <a:cs typeface="Times New Roman" panose="02020603050405020304" pitchFamily="18" charset="0"/>
              </a:rPr>
              <a:t>bị</a:t>
            </a:r>
            <a:r>
              <a:rPr lang="en-US" altLang="en-US" b="1" dirty="0">
                <a:solidFill>
                  <a:srgbClr val="0000FF"/>
                </a:solidFill>
                <a:latin typeface="Times New Roman" panose="02020603050405020304" pitchFamily="18" charset="0"/>
                <a:cs typeface="Times New Roman" panose="02020603050405020304" pitchFamily="18" charset="0"/>
              </a:rPr>
              <a:t> di </a:t>
            </a:r>
            <a:r>
              <a:rPr lang="en-US" altLang="en-US" b="1" dirty="0" err="1">
                <a:solidFill>
                  <a:srgbClr val="0000FF"/>
                </a:solidFill>
                <a:latin typeface="Times New Roman" panose="02020603050405020304" pitchFamily="18" charset="0"/>
                <a:cs typeface="Times New Roman" panose="02020603050405020304" pitchFamily="18" charset="0"/>
              </a:rPr>
              <a:t>động</a:t>
            </a:r>
            <a:r>
              <a:rPr lang="en-US" altLang="en-US" b="1" dirty="0">
                <a:solidFill>
                  <a:srgbClr val="0000FF"/>
                </a:solidFill>
                <a:latin typeface="Times New Roman" panose="02020603050405020304" pitchFamily="18" charset="0"/>
                <a:cs typeface="Times New Roman" panose="02020603050405020304" pitchFamily="18" charset="0"/>
              </a:rPr>
              <a:t> do </a:t>
            </a:r>
            <a:r>
              <a:rPr lang="en-US" altLang="en-US" b="1" dirty="0" err="1">
                <a:solidFill>
                  <a:srgbClr val="0000FF"/>
                </a:solidFill>
                <a:latin typeface="Times New Roman" panose="02020603050405020304" pitchFamily="18" charset="0"/>
                <a:cs typeface="Times New Roman" panose="02020603050405020304" pitchFamily="18" charset="0"/>
              </a:rPr>
              <a:t>cài</a:t>
            </a:r>
            <a:r>
              <a:rPr lang="en-US" altLang="en-US" b="1" dirty="0">
                <a:solidFill>
                  <a:srgbClr val="0000FF"/>
                </a:solidFill>
                <a:latin typeface="Times New Roman" panose="02020603050405020304" pitchFamily="18" charset="0"/>
                <a:cs typeface="Times New Roman" panose="02020603050405020304" pitchFamily="18" charset="0"/>
              </a:rPr>
              <a:t> </a:t>
            </a:r>
            <a:r>
              <a:rPr lang="en-US" altLang="en-US" b="1" dirty="0" err="1">
                <a:solidFill>
                  <a:srgbClr val="0000FF"/>
                </a:solidFill>
                <a:latin typeface="Times New Roman" panose="02020603050405020304" pitchFamily="18" charset="0"/>
                <a:cs typeface="Times New Roman" panose="02020603050405020304" pitchFamily="18" charset="0"/>
              </a:rPr>
              <a:t>đặt</a:t>
            </a:r>
            <a:r>
              <a:rPr lang="en-US" altLang="en-US" b="1" dirty="0">
                <a:solidFill>
                  <a:srgbClr val="0000FF"/>
                </a:solidFill>
                <a:latin typeface="Times New Roman" panose="02020603050405020304" pitchFamily="18" charset="0"/>
                <a:cs typeface="Times New Roman" panose="02020603050405020304" pitchFamily="18" charset="0"/>
              </a:rPr>
              <a:t> </a:t>
            </a:r>
            <a:r>
              <a:rPr lang="en-US" altLang="en-US" b="1" dirty="0" err="1">
                <a:solidFill>
                  <a:srgbClr val="0000FF"/>
                </a:solidFill>
                <a:latin typeface="Times New Roman" panose="02020603050405020304" pitchFamily="18" charset="0"/>
                <a:cs typeface="Times New Roman" panose="02020603050405020304" pitchFamily="18" charset="0"/>
              </a:rPr>
              <a:t>các</a:t>
            </a:r>
            <a:r>
              <a:rPr lang="en-US" altLang="en-US" b="1" dirty="0">
                <a:solidFill>
                  <a:srgbClr val="0000FF"/>
                </a:solidFill>
                <a:latin typeface="Times New Roman" panose="02020603050405020304" pitchFamily="18" charset="0"/>
                <a:cs typeface="Times New Roman" panose="02020603050405020304" pitchFamily="18" charset="0"/>
              </a:rPr>
              <a:t> </a:t>
            </a:r>
            <a:r>
              <a:rPr lang="en-US" altLang="en-US" b="1" dirty="0" err="1">
                <a:solidFill>
                  <a:srgbClr val="0000FF"/>
                </a:solidFill>
                <a:latin typeface="Times New Roman" panose="02020603050405020304" pitchFamily="18" charset="0"/>
                <a:cs typeface="Times New Roman" panose="02020603050405020304" pitchFamily="18" charset="0"/>
              </a:rPr>
              <a:t>ứng</a:t>
            </a:r>
            <a:r>
              <a:rPr lang="en-US" altLang="en-US" b="1" dirty="0">
                <a:solidFill>
                  <a:srgbClr val="0000FF"/>
                </a:solidFill>
                <a:latin typeface="Times New Roman" panose="02020603050405020304" pitchFamily="18" charset="0"/>
                <a:cs typeface="Times New Roman" panose="02020603050405020304" pitchFamily="18" charset="0"/>
              </a:rPr>
              <a:t> </a:t>
            </a:r>
            <a:r>
              <a:rPr lang="en-US" altLang="en-US" b="1" dirty="0" err="1">
                <a:solidFill>
                  <a:srgbClr val="0000FF"/>
                </a:solidFill>
                <a:latin typeface="Times New Roman" panose="02020603050405020304" pitchFamily="18" charset="0"/>
                <a:cs typeface="Times New Roman" panose="02020603050405020304" pitchFamily="18" charset="0"/>
              </a:rPr>
              <a:t>dụng</a:t>
            </a:r>
            <a:r>
              <a:rPr lang="en-US" altLang="en-US" b="1" dirty="0">
                <a:solidFill>
                  <a:srgbClr val="0000FF"/>
                </a:solidFill>
                <a:latin typeface="Times New Roman" panose="02020603050405020304" pitchFamily="18" charset="0"/>
                <a:cs typeface="Times New Roman" panose="02020603050405020304" pitchFamily="18" charset="0"/>
              </a:rPr>
              <a:t> Google play</a:t>
            </a:r>
            <a:endParaRPr lang="vi-VN" dirty="0">
              <a:latin typeface="+mj-lt"/>
            </a:endParaRPr>
          </a:p>
          <a:p>
            <a:pPr algn="just" defTabSz="465138" eaLnBrk="1" hangingPunct="1">
              <a:lnSpc>
                <a:spcPct val="150000"/>
              </a:lnSpc>
              <a:spcBef>
                <a:spcPct val="0"/>
              </a:spcBef>
            </a:pPr>
            <a:endParaRPr lang="en-US" altLang="en-US" b="1" dirty="0">
              <a:solidFill>
                <a:srgbClr val="0000FF"/>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04361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animEffect transition="in" filter="wipe(left)">
                                      <p:cBhvr>
                                        <p:cTn id="7" dur="500"/>
                                        <p:tgtEl>
                                          <p:spTgt spid="1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16">
                                            <p:txEl>
                                              <p:pRg st="1" end="1"/>
                                            </p:txEl>
                                          </p:spTgt>
                                        </p:tgtEl>
                                        <p:attrNameLst>
                                          <p:attrName>style.visibility</p:attrName>
                                        </p:attrNameLst>
                                      </p:cBhvr>
                                      <p:to>
                                        <p:strVal val="visible"/>
                                      </p:to>
                                    </p:set>
                                    <p:animEffect transition="in" filter="wipe(left)">
                                      <p:cBhvr>
                                        <p:cTn id="12" dur="500"/>
                                        <p:tgtEl>
                                          <p:spTgt spid="1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wipe(left)">
                                      <p:cBhvr>
                                        <p:cTn id="17" dur="500"/>
                                        <p:tgtEl>
                                          <p:spTgt spid="9"/>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11"/>
                                        </p:tgtEl>
                                        <p:attrNameLst>
                                          <p:attrName>style.visibility</p:attrName>
                                        </p:attrNameLst>
                                      </p:cBhvr>
                                      <p:to>
                                        <p:strVal val="visible"/>
                                      </p:to>
                                    </p:set>
                                    <p:animEffect transition="in" filter="wipe(left)">
                                      <p:cBhvr>
                                        <p:cTn id="22"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1"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Diagram 9">
            <a:extLst>
              <a:ext uri="{FF2B5EF4-FFF2-40B4-BE49-F238E27FC236}">
                <a16:creationId xmlns:a16="http://schemas.microsoft.com/office/drawing/2014/main" id="{C743ED0E-49F9-4486-8E7D-1CCEB293982A}"/>
              </a:ext>
            </a:extLst>
          </p:cNvPr>
          <p:cNvGraphicFramePr/>
          <p:nvPr/>
        </p:nvGraphicFramePr>
        <p:xfrm>
          <a:off x="-19666" y="-23360"/>
          <a:ext cx="12211666" cy="76077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pSp>
        <p:nvGrpSpPr>
          <p:cNvPr id="6" name="Group 5">
            <a:extLst>
              <a:ext uri="{FF2B5EF4-FFF2-40B4-BE49-F238E27FC236}">
                <a16:creationId xmlns:a16="http://schemas.microsoft.com/office/drawing/2014/main" id="{117FF2BA-CADF-4D40-B22F-D47AA7BBBAE3}"/>
              </a:ext>
            </a:extLst>
          </p:cNvPr>
          <p:cNvGrpSpPr/>
          <p:nvPr/>
        </p:nvGrpSpPr>
        <p:grpSpPr>
          <a:xfrm>
            <a:off x="0" y="6622024"/>
            <a:ext cx="12191999" cy="250702"/>
            <a:chOff x="0" y="21"/>
            <a:chExt cx="12191999" cy="456753"/>
          </a:xfrm>
        </p:grpSpPr>
        <p:sp>
          <p:nvSpPr>
            <p:cNvPr id="7" name="Rectangle 6">
              <a:extLst>
                <a:ext uri="{FF2B5EF4-FFF2-40B4-BE49-F238E27FC236}">
                  <a16:creationId xmlns:a16="http://schemas.microsoft.com/office/drawing/2014/main" id="{CF8F9F9E-49B6-4FE4-B665-7E1120A4FBB3}"/>
                </a:ext>
              </a:extLst>
            </p:cNvPr>
            <p:cNvSpPr/>
            <p:nvPr/>
          </p:nvSpPr>
          <p:spPr>
            <a:xfrm>
              <a:off x="0" y="21"/>
              <a:ext cx="12191999" cy="456753"/>
            </a:xfrm>
            <a:prstGeom prst="rect">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8" name="TextBox 7">
              <a:extLst>
                <a:ext uri="{FF2B5EF4-FFF2-40B4-BE49-F238E27FC236}">
                  <a16:creationId xmlns:a16="http://schemas.microsoft.com/office/drawing/2014/main" id="{71DB796D-7B78-4006-B866-CD73ABE41CF9}"/>
                </a:ext>
              </a:extLst>
            </p:cNvPr>
            <p:cNvSpPr txBox="1"/>
            <p:nvPr/>
          </p:nvSpPr>
          <p:spPr>
            <a:xfrm>
              <a:off x="0" y="21"/>
              <a:ext cx="12191999" cy="456753"/>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endParaRPr lang="en-US" sz="1600" b="0" kern="1200" dirty="0">
                <a:latin typeface="Times New Roman" panose="02020603050405020304" pitchFamily="18" charset="0"/>
                <a:cs typeface="Times New Roman" panose="02020603050405020304" pitchFamily="18" charset="0"/>
              </a:endParaRPr>
            </a:p>
          </p:txBody>
        </p:sp>
      </p:grpSp>
      <p:sp>
        <p:nvSpPr>
          <p:cNvPr id="9" name="Rectangle 3">
            <a:extLst>
              <a:ext uri="{FF2B5EF4-FFF2-40B4-BE49-F238E27FC236}">
                <a16:creationId xmlns:a16="http://schemas.microsoft.com/office/drawing/2014/main" id="{9529C346-716E-492D-98C1-74144CEA9C59}"/>
              </a:ext>
            </a:extLst>
          </p:cNvPr>
          <p:cNvSpPr txBox="1">
            <a:spLocks noChangeArrowheads="1"/>
          </p:cNvSpPr>
          <p:nvPr/>
        </p:nvSpPr>
        <p:spPr bwMode="auto">
          <a:xfrm>
            <a:off x="1396178" y="838200"/>
            <a:ext cx="9895277" cy="685800"/>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0" fontAlgn="base" hangingPunct="0">
              <a:spcBef>
                <a:spcPct val="20000"/>
              </a:spcBef>
              <a:spcAft>
                <a:spcPct val="0"/>
              </a:spcAft>
              <a:buClr>
                <a:schemeClr val="tx1"/>
              </a:buClr>
              <a:buFont typeface="Wingdings" panose="05000000000000000000" pitchFamily="2" charset="2"/>
              <a:buNone/>
              <a:defRPr sz="2400" kern="1200">
                <a:solidFill>
                  <a:schemeClr val="tx1"/>
                </a:solidFill>
                <a:latin typeface="+mn-lt"/>
                <a:ea typeface="+mn-ea"/>
                <a:cs typeface="+mn-cs"/>
              </a:defRPr>
            </a:lvl1pPr>
            <a:lvl2pPr marL="457200" indent="0" algn="ctr" rtl="0" eaLnBrk="0" fontAlgn="base" hangingPunct="0">
              <a:spcBef>
                <a:spcPct val="20000"/>
              </a:spcBef>
              <a:spcAft>
                <a:spcPct val="0"/>
              </a:spcAft>
              <a:buClr>
                <a:schemeClr val="tx1"/>
              </a:buClr>
              <a:buNone/>
              <a:defRPr sz="2000" kern="1200">
                <a:solidFill>
                  <a:schemeClr val="tx1"/>
                </a:solidFill>
                <a:latin typeface="+mn-lt"/>
                <a:ea typeface="+mn-ea"/>
                <a:cs typeface="+mn-cs"/>
              </a:defRPr>
            </a:lvl2pPr>
            <a:lvl3pPr marL="914400" indent="0" algn="ctr" rtl="0" eaLnBrk="0" fontAlgn="base" hangingPunct="0">
              <a:spcBef>
                <a:spcPct val="20000"/>
              </a:spcBef>
              <a:spcAft>
                <a:spcPct val="0"/>
              </a:spcAft>
              <a:buClr>
                <a:schemeClr val="tx1"/>
              </a:buClr>
              <a:buFont typeface="Wingdings" panose="05000000000000000000" pitchFamily="2" charset="2"/>
              <a:buNone/>
              <a:defRPr sz="1800" kern="1200">
                <a:solidFill>
                  <a:schemeClr val="tx1"/>
                </a:solidFill>
                <a:latin typeface="+mn-lt"/>
                <a:ea typeface="+mn-ea"/>
                <a:cs typeface="+mn-cs"/>
              </a:defRPr>
            </a:lvl3pPr>
            <a:lvl4pPr marL="1371600" indent="0" algn="ctr" rtl="0" eaLnBrk="0" fontAlgn="base" hangingPunct="0">
              <a:spcBef>
                <a:spcPct val="20000"/>
              </a:spcBef>
              <a:spcAft>
                <a:spcPct val="0"/>
              </a:spcAft>
              <a:buNone/>
              <a:defRPr sz="1600" kern="1200">
                <a:solidFill>
                  <a:schemeClr val="tx1"/>
                </a:solidFill>
                <a:latin typeface="+mn-lt"/>
                <a:ea typeface="+mn-ea"/>
                <a:cs typeface="+mn-cs"/>
              </a:defRPr>
            </a:lvl4pPr>
            <a:lvl5pPr marL="1828800" indent="0" algn="ctr" rtl="0" eaLnBrk="0" fontAlgn="base" hangingPunct="0">
              <a:spcBef>
                <a:spcPct val="20000"/>
              </a:spcBef>
              <a:spcAft>
                <a:spcPct val="0"/>
              </a:spcAft>
              <a:buFont typeface="Wingdings" panose="05000000000000000000" pitchFamily="2" charset="2"/>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just" defTabSz="465138" eaLnBrk="1" hangingPunct="1">
              <a:lnSpc>
                <a:spcPct val="150000"/>
              </a:lnSpc>
              <a:spcBef>
                <a:spcPct val="0"/>
              </a:spcBef>
            </a:pPr>
            <a:r>
              <a:rPr lang="en-US" altLang="en-US" b="1" dirty="0">
                <a:solidFill>
                  <a:srgbClr val="0000FF"/>
                </a:solidFill>
                <a:latin typeface="Times New Roman" panose="02020603050405020304" pitchFamily="18" charset="0"/>
                <a:cs typeface="Times New Roman" panose="02020603050405020304" pitchFamily="18" charset="0"/>
              </a:rPr>
              <a:t> I. TỔNG QUAN TÌNH HÌNH AN TOÀN, AN NINH MẠNG NĂM 2021</a:t>
            </a:r>
            <a:endParaRPr lang="vi-VN" dirty="0">
              <a:latin typeface="+mj-lt"/>
            </a:endParaRPr>
          </a:p>
          <a:p>
            <a:pPr algn="just" defTabSz="465138" eaLnBrk="1" hangingPunct="1">
              <a:lnSpc>
                <a:spcPct val="150000"/>
              </a:lnSpc>
              <a:spcBef>
                <a:spcPct val="0"/>
              </a:spcBef>
            </a:pPr>
            <a:endParaRPr lang="en-US" altLang="en-US" b="1" dirty="0">
              <a:solidFill>
                <a:srgbClr val="0000FF"/>
              </a:solidFill>
              <a:latin typeface="Times New Roman" panose="02020603050405020304" pitchFamily="18" charset="0"/>
              <a:cs typeface="Times New Roman" panose="02020603050405020304" pitchFamily="18" charset="0"/>
            </a:endParaRPr>
          </a:p>
        </p:txBody>
      </p:sp>
      <p:sp>
        <p:nvSpPr>
          <p:cNvPr id="11" name="Rectangle 3">
            <a:extLst>
              <a:ext uri="{FF2B5EF4-FFF2-40B4-BE49-F238E27FC236}">
                <a16:creationId xmlns:a16="http://schemas.microsoft.com/office/drawing/2014/main" id="{B636A850-1517-C613-7F2D-EBCD91819DB4}"/>
              </a:ext>
            </a:extLst>
          </p:cNvPr>
          <p:cNvSpPr txBox="1">
            <a:spLocks noChangeArrowheads="1"/>
          </p:cNvSpPr>
          <p:nvPr/>
        </p:nvSpPr>
        <p:spPr bwMode="auto">
          <a:xfrm>
            <a:off x="1396177" y="1407739"/>
            <a:ext cx="9895277" cy="1195612"/>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0" fontAlgn="base" hangingPunct="0">
              <a:spcBef>
                <a:spcPct val="20000"/>
              </a:spcBef>
              <a:spcAft>
                <a:spcPct val="0"/>
              </a:spcAft>
              <a:buClr>
                <a:schemeClr val="tx1"/>
              </a:buClr>
              <a:buFont typeface="Wingdings" panose="05000000000000000000" pitchFamily="2" charset="2"/>
              <a:buNone/>
              <a:defRPr sz="2400" kern="1200">
                <a:solidFill>
                  <a:schemeClr val="tx1"/>
                </a:solidFill>
                <a:latin typeface="+mn-lt"/>
                <a:ea typeface="+mn-ea"/>
                <a:cs typeface="+mn-cs"/>
              </a:defRPr>
            </a:lvl1pPr>
            <a:lvl2pPr marL="457200" indent="0" algn="ctr" rtl="0" eaLnBrk="0" fontAlgn="base" hangingPunct="0">
              <a:spcBef>
                <a:spcPct val="20000"/>
              </a:spcBef>
              <a:spcAft>
                <a:spcPct val="0"/>
              </a:spcAft>
              <a:buClr>
                <a:schemeClr val="tx1"/>
              </a:buClr>
              <a:buNone/>
              <a:defRPr sz="2000" kern="1200">
                <a:solidFill>
                  <a:schemeClr val="tx1"/>
                </a:solidFill>
                <a:latin typeface="+mn-lt"/>
                <a:ea typeface="+mn-ea"/>
                <a:cs typeface="+mn-cs"/>
              </a:defRPr>
            </a:lvl2pPr>
            <a:lvl3pPr marL="914400" indent="0" algn="ctr" rtl="0" eaLnBrk="0" fontAlgn="base" hangingPunct="0">
              <a:spcBef>
                <a:spcPct val="20000"/>
              </a:spcBef>
              <a:spcAft>
                <a:spcPct val="0"/>
              </a:spcAft>
              <a:buClr>
                <a:schemeClr val="tx1"/>
              </a:buClr>
              <a:buFont typeface="Wingdings" panose="05000000000000000000" pitchFamily="2" charset="2"/>
              <a:buNone/>
              <a:defRPr sz="1800" kern="1200">
                <a:solidFill>
                  <a:schemeClr val="tx1"/>
                </a:solidFill>
                <a:latin typeface="+mn-lt"/>
                <a:ea typeface="+mn-ea"/>
                <a:cs typeface="+mn-cs"/>
              </a:defRPr>
            </a:lvl3pPr>
            <a:lvl4pPr marL="1371600" indent="0" algn="ctr" rtl="0" eaLnBrk="0" fontAlgn="base" hangingPunct="0">
              <a:spcBef>
                <a:spcPct val="20000"/>
              </a:spcBef>
              <a:spcAft>
                <a:spcPct val="0"/>
              </a:spcAft>
              <a:buNone/>
              <a:defRPr sz="1600" kern="1200">
                <a:solidFill>
                  <a:schemeClr val="tx1"/>
                </a:solidFill>
                <a:latin typeface="+mn-lt"/>
                <a:ea typeface="+mn-ea"/>
                <a:cs typeface="+mn-cs"/>
              </a:defRPr>
            </a:lvl4pPr>
            <a:lvl5pPr marL="1828800" indent="0" algn="ctr" rtl="0" eaLnBrk="0" fontAlgn="base" hangingPunct="0">
              <a:spcBef>
                <a:spcPct val="20000"/>
              </a:spcBef>
              <a:spcAft>
                <a:spcPct val="0"/>
              </a:spcAft>
              <a:buFont typeface="Wingdings" panose="05000000000000000000" pitchFamily="2" charset="2"/>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just" defTabSz="465138" eaLnBrk="1" hangingPunct="1">
              <a:lnSpc>
                <a:spcPct val="150000"/>
              </a:lnSpc>
              <a:spcBef>
                <a:spcPct val="0"/>
              </a:spcBef>
            </a:pPr>
            <a:r>
              <a:rPr lang="en-US" altLang="en-US" b="1" dirty="0">
                <a:solidFill>
                  <a:srgbClr val="0000FF"/>
                </a:solidFill>
                <a:latin typeface="Times New Roman" panose="02020603050405020304" pitchFamily="18" charset="0"/>
                <a:cs typeface="Times New Roman" panose="02020603050405020304" pitchFamily="18" charset="0"/>
              </a:rPr>
              <a:t> 1. </a:t>
            </a:r>
            <a:r>
              <a:rPr lang="en-US" altLang="en-US" b="1" dirty="0" err="1">
                <a:solidFill>
                  <a:srgbClr val="0000FF"/>
                </a:solidFill>
                <a:latin typeface="Times New Roman" panose="02020603050405020304" pitchFamily="18" charset="0"/>
                <a:cs typeface="Times New Roman" panose="02020603050405020304" pitchFamily="18" charset="0"/>
              </a:rPr>
              <a:t>Các</a:t>
            </a:r>
            <a:r>
              <a:rPr lang="en-US" altLang="en-US" b="1" dirty="0">
                <a:solidFill>
                  <a:srgbClr val="0000FF"/>
                </a:solidFill>
                <a:latin typeface="Times New Roman" panose="02020603050405020304" pitchFamily="18" charset="0"/>
                <a:cs typeface="Times New Roman" panose="02020603050405020304" pitchFamily="18" charset="0"/>
              </a:rPr>
              <a:t> xu </a:t>
            </a:r>
            <a:r>
              <a:rPr lang="en-US" altLang="en-US" b="1" dirty="0" err="1">
                <a:solidFill>
                  <a:srgbClr val="0000FF"/>
                </a:solidFill>
                <a:latin typeface="Times New Roman" panose="02020603050405020304" pitchFamily="18" charset="0"/>
                <a:cs typeface="Times New Roman" panose="02020603050405020304" pitchFamily="18" charset="0"/>
              </a:rPr>
              <a:t>hướng</a:t>
            </a:r>
            <a:r>
              <a:rPr lang="en-US" altLang="en-US" b="1" dirty="0">
                <a:solidFill>
                  <a:srgbClr val="0000FF"/>
                </a:solidFill>
                <a:latin typeface="Times New Roman" panose="02020603050405020304" pitchFamily="18" charset="0"/>
                <a:cs typeface="Times New Roman" panose="02020603050405020304" pitchFamily="18" charset="0"/>
              </a:rPr>
              <a:t> </a:t>
            </a:r>
            <a:r>
              <a:rPr lang="en-US" altLang="en-US" b="1" dirty="0" err="1">
                <a:solidFill>
                  <a:srgbClr val="0000FF"/>
                </a:solidFill>
                <a:latin typeface="Times New Roman" panose="02020603050405020304" pitchFamily="18" charset="0"/>
                <a:cs typeface="Times New Roman" panose="02020603050405020304" pitchFamily="18" charset="0"/>
              </a:rPr>
              <a:t>tấng</a:t>
            </a:r>
            <a:r>
              <a:rPr lang="en-US" altLang="en-US" b="1" dirty="0">
                <a:solidFill>
                  <a:srgbClr val="0000FF"/>
                </a:solidFill>
                <a:latin typeface="Times New Roman" panose="02020603050405020304" pitchFamily="18" charset="0"/>
                <a:cs typeface="Times New Roman" panose="02020603050405020304" pitchFamily="18" charset="0"/>
              </a:rPr>
              <a:t> </a:t>
            </a:r>
            <a:r>
              <a:rPr lang="en-US" altLang="en-US" b="1" dirty="0" err="1">
                <a:solidFill>
                  <a:srgbClr val="0000FF"/>
                </a:solidFill>
                <a:latin typeface="Times New Roman" panose="02020603050405020304" pitchFamily="18" charset="0"/>
                <a:cs typeface="Times New Roman" panose="02020603050405020304" pitchFamily="18" charset="0"/>
              </a:rPr>
              <a:t>công</a:t>
            </a:r>
            <a:r>
              <a:rPr lang="en-US" altLang="en-US" b="1" dirty="0">
                <a:solidFill>
                  <a:srgbClr val="0000FF"/>
                </a:solidFill>
                <a:latin typeface="Times New Roman" panose="02020603050405020304" pitchFamily="18" charset="0"/>
                <a:cs typeface="Times New Roman" panose="02020603050405020304" pitchFamily="18" charset="0"/>
              </a:rPr>
              <a:t> </a:t>
            </a:r>
            <a:r>
              <a:rPr lang="en-US" altLang="en-US" b="1" dirty="0" err="1">
                <a:solidFill>
                  <a:srgbClr val="0000FF"/>
                </a:solidFill>
                <a:latin typeface="Times New Roman" panose="02020603050405020304" pitchFamily="18" charset="0"/>
                <a:cs typeface="Times New Roman" panose="02020603050405020304" pitchFamily="18" charset="0"/>
              </a:rPr>
              <a:t>năm</a:t>
            </a:r>
            <a:r>
              <a:rPr lang="en-US" altLang="en-US" b="1" dirty="0">
                <a:solidFill>
                  <a:srgbClr val="0000FF"/>
                </a:solidFill>
                <a:latin typeface="Times New Roman" panose="02020603050405020304" pitchFamily="18" charset="0"/>
                <a:cs typeface="Times New Roman" panose="02020603050405020304" pitchFamily="18" charset="0"/>
              </a:rPr>
              <a:t> 2022:</a:t>
            </a:r>
          </a:p>
          <a:p>
            <a:pPr algn="just" defTabSz="465138" eaLnBrk="1" hangingPunct="1">
              <a:lnSpc>
                <a:spcPct val="150000"/>
              </a:lnSpc>
              <a:spcBef>
                <a:spcPct val="0"/>
              </a:spcBef>
            </a:pPr>
            <a:r>
              <a:rPr lang="en-US" altLang="en-US" b="1" dirty="0">
                <a:solidFill>
                  <a:srgbClr val="0000FF"/>
                </a:solidFill>
                <a:latin typeface="Times New Roman" panose="02020603050405020304" pitchFamily="18" charset="0"/>
                <a:cs typeface="Times New Roman" panose="02020603050405020304" pitchFamily="18" charset="0"/>
              </a:rPr>
              <a:t> b. </a:t>
            </a:r>
            <a:r>
              <a:rPr lang="en-US" altLang="en-US" b="1" dirty="0" err="1">
                <a:solidFill>
                  <a:srgbClr val="0000FF"/>
                </a:solidFill>
                <a:latin typeface="Times New Roman" panose="02020603050405020304" pitchFamily="18" charset="0"/>
                <a:cs typeface="Times New Roman" panose="02020603050405020304" pitchFamily="18" charset="0"/>
              </a:rPr>
              <a:t>Tấn</a:t>
            </a:r>
            <a:r>
              <a:rPr lang="en-US" altLang="en-US" b="1" dirty="0">
                <a:solidFill>
                  <a:srgbClr val="0000FF"/>
                </a:solidFill>
                <a:latin typeface="Times New Roman" panose="02020603050405020304" pitchFamily="18" charset="0"/>
                <a:cs typeface="Times New Roman" panose="02020603050405020304" pitchFamily="18" charset="0"/>
              </a:rPr>
              <a:t> </a:t>
            </a:r>
            <a:r>
              <a:rPr lang="en-US" altLang="en-US" b="1" dirty="0" err="1">
                <a:solidFill>
                  <a:srgbClr val="0000FF"/>
                </a:solidFill>
                <a:latin typeface="Times New Roman" panose="02020603050405020304" pitchFamily="18" charset="0"/>
                <a:cs typeface="Times New Roman" panose="02020603050405020304" pitchFamily="18" charset="0"/>
              </a:rPr>
              <a:t>công</a:t>
            </a:r>
            <a:r>
              <a:rPr lang="en-US" altLang="en-US" b="1" dirty="0">
                <a:solidFill>
                  <a:srgbClr val="0000FF"/>
                </a:solidFill>
                <a:latin typeface="Times New Roman" panose="02020603050405020304" pitchFamily="18" charset="0"/>
                <a:cs typeface="Times New Roman" panose="02020603050405020304" pitchFamily="18" charset="0"/>
              </a:rPr>
              <a:t> </a:t>
            </a:r>
            <a:r>
              <a:rPr lang="en-US" altLang="en-US" b="1" dirty="0" err="1">
                <a:solidFill>
                  <a:srgbClr val="0000FF"/>
                </a:solidFill>
                <a:latin typeface="Times New Roman" panose="02020603050405020304" pitchFamily="18" charset="0"/>
                <a:cs typeface="Times New Roman" panose="02020603050405020304" pitchFamily="18" charset="0"/>
              </a:rPr>
              <a:t>trên</a:t>
            </a:r>
            <a:r>
              <a:rPr lang="en-US" altLang="en-US" b="1" dirty="0">
                <a:solidFill>
                  <a:srgbClr val="0000FF"/>
                </a:solidFill>
                <a:latin typeface="Times New Roman" panose="02020603050405020304" pitchFamily="18" charset="0"/>
                <a:cs typeface="Times New Roman" panose="02020603050405020304" pitchFamily="18" charset="0"/>
              </a:rPr>
              <a:t> </a:t>
            </a:r>
            <a:r>
              <a:rPr lang="en-US" altLang="en-US" b="1" dirty="0" err="1">
                <a:solidFill>
                  <a:srgbClr val="0000FF"/>
                </a:solidFill>
                <a:latin typeface="Times New Roman" panose="02020603050405020304" pitchFamily="18" charset="0"/>
                <a:cs typeface="Times New Roman" panose="02020603050405020304" pitchFamily="18" charset="0"/>
              </a:rPr>
              <a:t>thiết</a:t>
            </a:r>
            <a:r>
              <a:rPr lang="en-US" altLang="en-US" b="1" dirty="0">
                <a:solidFill>
                  <a:srgbClr val="0000FF"/>
                </a:solidFill>
                <a:latin typeface="Times New Roman" panose="02020603050405020304" pitchFamily="18" charset="0"/>
                <a:cs typeface="Times New Roman" panose="02020603050405020304" pitchFamily="18" charset="0"/>
              </a:rPr>
              <a:t> </a:t>
            </a:r>
            <a:r>
              <a:rPr lang="en-US" altLang="en-US" b="1" dirty="0" err="1">
                <a:solidFill>
                  <a:srgbClr val="0000FF"/>
                </a:solidFill>
                <a:latin typeface="Times New Roman" panose="02020603050405020304" pitchFamily="18" charset="0"/>
                <a:cs typeface="Times New Roman" panose="02020603050405020304" pitchFamily="18" charset="0"/>
              </a:rPr>
              <a:t>bị</a:t>
            </a:r>
            <a:r>
              <a:rPr lang="en-US" altLang="en-US" b="1" dirty="0">
                <a:solidFill>
                  <a:srgbClr val="0000FF"/>
                </a:solidFill>
                <a:latin typeface="Times New Roman" panose="02020603050405020304" pitchFamily="18" charset="0"/>
                <a:cs typeface="Times New Roman" panose="02020603050405020304" pitchFamily="18" charset="0"/>
              </a:rPr>
              <a:t> di </a:t>
            </a:r>
            <a:r>
              <a:rPr lang="en-US" altLang="en-US" b="1" dirty="0" err="1">
                <a:solidFill>
                  <a:srgbClr val="0000FF"/>
                </a:solidFill>
                <a:latin typeface="Times New Roman" panose="02020603050405020304" pitchFamily="18" charset="0"/>
                <a:cs typeface="Times New Roman" panose="02020603050405020304" pitchFamily="18" charset="0"/>
              </a:rPr>
              <a:t>động</a:t>
            </a:r>
            <a:r>
              <a:rPr lang="en-US" altLang="en-US" b="1" dirty="0">
                <a:solidFill>
                  <a:srgbClr val="0000FF"/>
                </a:solidFill>
                <a:latin typeface="Times New Roman" panose="02020603050405020304" pitchFamily="18" charset="0"/>
                <a:cs typeface="Times New Roman" panose="02020603050405020304" pitchFamily="18" charset="0"/>
              </a:rPr>
              <a:t> do </a:t>
            </a:r>
            <a:r>
              <a:rPr lang="en-US" altLang="en-US" b="1" dirty="0" err="1">
                <a:solidFill>
                  <a:srgbClr val="0000FF"/>
                </a:solidFill>
                <a:latin typeface="Times New Roman" panose="02020603050405020304" pitchFamily="18" charset="0"/>
                <a:cs typeface="Times New Roman" panose="02020603050405020304" pitchFamily="18" charset="0"/>
              </a:rPr>
              <a:t>cài</a:t>
            </a:r>
            <a:r>
              <a:rPr lang="en-US" altLang="en-US" b="1" dirty="0">
                <a:solidFill>
                  <a:srgbClr val="0000FF"/>
                </a:solidFill>
                <a:latin typeface="Times New Roman" panose="02020603050405020304" pitchFamily="18" charset="0"/>
                <a:cs typeface="Times New Roman" panose="02020603050405020304" pitchFamily="18" charset="0"/>
              </a:rPr>
              <a:t> </a:t>
            </a:r>
            <a:r>
              <a:rPr lang="en-US" altLang="en-US" b="1" dirty="0" err="1">
                <a:solidFill>
                  <a:srgbClr val="0000FF"/>
                </a:solidFill>
                <a:latin typeface="Times New Roman" panose="02020603050405020304" pitchFamily="18" charset="0"/>
                <a:cs typeface="Times New Roman" panose="02020603050405020304" pitchFamily="18" charset="0"/>
              </a:rPr>
              <a:t>đặt</a:t>
            </a:r>
            <a:r>
              <a:rPr lang="en-US" altLang="en-US" b="1" dirty="0">
                <a:solidFill>
                  <a:srgbClr val="0000FF"/>
                </a:solidFill>
                <a:latin typeface="Times New Roman" panose="02020603050405020304" pitchFamily="18" charset="0"/>
                <a:cs typeface="Times New Roman" panose="02020603050405020304" pitchFamily="18" charset="0"/>
              </a:rPr>
              <a:t> </a:t>
            </a:r>
            <a:r>
              <a:rPr lang="en-US" altLang="en-US" b="1" dirty="0" err="1">
                <a:solidFill>
                  <a:srgbClr val="0000FF"/>
                </a:solidFill>
                <a:latin typeface="Times New Roman" panose="02020603050405020304" pitchFamily="18" charset="0"/>
                <a:cs typeface="Times New Roman" panose="02020603050405020304" pitchFamily="18" charset="0"/>
              </a:rPr>
              <a:t>các</a:t>
            </a:r>
            <a:r>
              <a:rPr lang="en-US" altLang="en-US" b="1" dirty="0">
                <a:solidFill>
                  <a:srgbClr val="0000FF"/>
                </a:solidFill>
                <a:latin typeface="Times New Roman" panose="02020603050405020304" pitchFamily="18" charset="0"/>
                <a:cs typeface="Times New Roman" panose="02020603050405020304" pitchFamily="18" charset="0"/>
              </a:rPr>
              <a:t> </a:t>
            </a:r>
            <a:r>
              <a:rPr lang="en-US" altLang="en-US" b="1" dirty="0" err="1">
                <a:solidFill>
                  <a:srgbClr val="0000FF"/>
                </a:solidFill>
                <a:latin typeface="Times New Roman" panose="02020603050405020304" pitchFamily="18" charset="0"/>
                <a:cs typeface="Times New Roman" panose="02020603050405020304" pitchFamily="18" charset="0"/>
              </a:rPr>
              <a:t>ứng</a:t>
            </a:r>
            <a:r>
              <a:rPr lang="en-US" altLang="en-US" b="1" dirty="0">
                <a:solidFill>
                  <a:srgbClr val="0000FF"/>
                </a:solidFill>
                <a:latin typeface="Times New Roman" panose="02020603050405020304" pitchFamily="18" charset="0"/>
                <a:cs typeface="Times New Roman" panose="02020603050405020304" pitchFamily="18" charset="0"/>
              </a:rPr>
              <a:t> </a:t>
            </a:r>
            <a:r>
              <a:rPr lang="en-US" altLang="en-US" b="1" dirty="0" err="1">
                <a:solidFill>
                  <a:srgbClr val="0000FF"/>
                </a:solidFill>
                <a:latin typeface="Times New Roman" panose="02020603050405020304" pitchFamily="18" charset="0"/>
                <a:cs typeface="Times New Roman" panose="02020603050405020304" pitchFamily="18" charset="0"/>
              </a:rPr>
              <a:t>dụng</a:t>
            </a:r>
            <a:r>
              <a:rPr lang="en-US" altLang="en-US" b="1" dirty="0">
                <a:solidFill>
                  <a:srgbClr val="0000FF"/>
                </a:solidFill>
                <a:latin typeface="Times New Roman" panose="02020603050405020304" pitchFamily="18" charset="0"/>
                <a:cs typeface="Times New Roman" panose="02020603050405020304" pitchFamily="18" charset="0"/>
              </a:rPr>
              <a:t> Google play</a:t>
            </a:r>
            <a:endParaRPr lang="vi-VN" dirty="0">
              <a:latin typeface="+mj-lt"/>
            </a:endParaRPr>
          </a:p>
          <a:p>
            <a:pPr algn="just" defTabSz="465138" eaLnBrk="1" hangingPunct="1">
              <a:lnSpc>
                <a:spcPct val="150000"/>
              </a:lnSpc>
              <a:spcBef>
                <a:spcPct val="0"/>
              </a:spcBef>
            </a:pPr>
            <a:endParaRPr lang="en-US" altLang="en-US" b="1" dirty="0">
              <a:solidFill>
                <a:srgbClr val="0000FF"/>
              </a:solidFill>
              <a:latin typeface="Times New Roman" panose="02020603050405020304" pitchFamily="18" charset="0"/>
              <a:cs typeface="Times New Roman" panose="02020603050405020304" pitchFamily="18" charset="0"/>
            </a:endParaRPr>
          </a:p>
        </p:txBody>
      </p:sp>
      <p:pic>
        <p:nvPicPr>
          <p:cNvPr id="2" name="Picture 1">
            <a:extLst>
              <a:ext uri="{FF2B5EF4-FFF2-40B4-BE49-F238E27FC236}">
                <a16:creationId xmlns:a16="http://schemas.microsoft.com/office/drawing/2014/main" id="{A7172FB3-910D-FEAA-8F28-7DF0533ED3BD}"/>
              </a:ext>
            </a:extLst>
          </p:cNvPr>
          <p:cNvPicPr>
            <a:picLocks noChangeAspect="1"/>
          </p:cNvPicPr>
          <p:nvPr/>
        </p:nvPicPr>
        <p:blipFill>
          <a:blip r:embed="rId7"/>
          <a:stretch>
            <a:fillRect/>
          </a:stretch>
        </p:blipFill>
        <p:spPr>
          <a:xfrm>
            <a:off x="1396176" y="2603350"/>
            <a:ext cx="9210863" cy="3732903"/>
          </a:xfrm>
          <a:prstGeom prst="rect">
            <a:avLst/>
          </a:prstGeom>
        </p:spPr>
      </p:pic>
    </p:spTree>
    <p:extLst>
      <p:ext uri="{BB962C8B-B14F-4D97-AF65-F5344CB8AC3E}">
        <p14:creationId xmlns:p14="http://schemas.microsoft.com/office/powerpoint/2010/main" val="16983148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wipe(left)">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wipe(left)">
                                      <p:cBhvr>
                                        <p:cTn id="12"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1"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Diagram 9">
            <a:extLst>
              <a:ext uri="{FF2B5EF4-FFF2-40B4-BE49-F238E27FC236}">
                <a16:creationId xmlns:a16="http://schemas.microsoft.com/office/drawing/2014/main" id="{C743ED0E-49F9-4486-8E7D-1CCEB293982A}"/>
              </a:ext>
            </a:extLst>
          </p:cNvPr>
          <p:cNvGraphicFramePr/>
          <p:nvPr/>
        </p:nvGraphicFramePr>
        <p:xfrm>
          <a:off x="-19666" y="-23360"/>
          <a:ext cx="12211666" cy="76077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pSp>
        <p:nvGrpSpPr>
          <p:cNvPr id="6" name="Group 5">
            <a:extLst>
              <a:ext uri="{FF2B5EF4-FFF2-40B4-BE49-F238E27FC236}">
                <a16:creationId xmlns:a16="http://schemas.microsoft.com/office/drawing/2014/main" id="{117FF2BA-CADF-4D40-B22F-D47AA7BBBAE3}"/>
              </a:ext>
            </a:extLst>
          </p:cNvPr>
          <p:cNvGrpSpPr/>
          <p:nvPr/>
        </p:nvGrpSpPr>
        <p:grpSpPr>
          <a:xfrm>
            <a:off x="0" y="6622024"/>
            <a:ext cx="12191999" cy="250702"/>
            <a:chOff x="0" y="21"/>
            <a:chExt cx="12191999" cy="456753"/>
          </a:xfrm>
        </p:grpSpPr>
        <p:sp>
          <p:nvSpPr>
            <p:cNvPr id="7" name="Rectangle 6">
              <a:extLst>
                <a:ext uri="{FF2B5EF4-FFF2-40B4-BE49-F238E27FC236}">
                  <a16:creationId xmlns:a16="http://schemas.microsoft.com/office/drawing/2014/main" id="{CF8F9F9E-49B6-4FE4-B665-7E1120A4FBB3}"/>
                </a:ext>
              </a:extLst>
            </p:cNvPr>
            <p:cNvSpPr/>
            <p:nvPr/>
          </p:nvSpPr>
          <p:spPr>
            <a:xfrm>
              <a:off x="0" y="21"/>
              <a:ext cx="12191999" cy="456753"/>
            </a:xfrm>
            <a:prstGeom prst="rect">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8" name="TextBox 7">
              <a:extLst>
                <a:ext uri="{FF2B5EF4-FFF2-40B4-BE49-F238E27FC236}">
                  <a16:creationId xmlns:a16="http://schemas.microsoft.com/office/drawing/2014/main" id="{71DB796D-7B78-4006-B866-CD73ABE41CF9}"/>
                </a:ext>
              </a:extLst>
            </p:cNvPr>
            <p:cNvSpPr txBox="1"/>
            <p:nvPr/>
          </p:nvSpPr>
          <p:spPr>
            <a:xfrm>
              <a:off x="0" y="21"/>
              <a:ext cx="12191999" cy="456753"/>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endParaRPr lang="en-US" sz="1600" b="0" kern="1200" dirty="0">
                <a:latin typeface="Times New Roman" panose="02020603050405020304" pitchFamily="18" charset="0"/>
                <a:cs typeface="Times New Roman" panose="02020603050405020304" pitchFamily="18" charset="0"/>
              </a:endParaRPr>
            </a:p>
          </p:txBody>
        </p:sp>
      </p:grpSp>
      <p:sp>
        <p:nvSpPr>
          <p:cNvPr id="16" name="Rectangle 15">
            <a:extLst>
              <a:ext uri="{FF2B5EF4-FFF2-40B4-BE49-F238E27FC236}">
                <a16:creationId xmlns:a16="http://schemas.microsoft.com/office/drawing/2014/main" id="{04FE25C9-BB1D-4067-9E60-A7ADB39F3351}"/>
              </a:ext>
            </a:extLst>
          </p:cNvPr>
          <p:cNvSpPr/>
          <p:nvPr/>
        </p:nvSpPr>
        <p:spPr>
          <a:xfrm>
            <a:off x="1148361" y="2603351"/>
            <a:ext cx="9895276" cy="2677656"/>
          </a:xfrm>
          <a:prstGeom prst="rect">
            <a:avLst/>
          </a:prstGeom>
        </p:spPr>
        <p:txBody>
          <a:bodyPr wrap="square">
            <a:spAutoFit/>
          </a:bodyPr>
          <a:lstStyle/>
          <a:p>
            <a:pPr algn="just"/>
            <a:r>
              <a:rPr lang="en-US" sz="2400" dirty="0">
                <a:latin typeface="Times New Roman" panose="02020603050405020304" pitchFamily="18" charset="0"/>
                <a:cs typeface="Times New Roman" panose="02020603050405020304" pitchFamily="18" charset="0"/>
              </a:rPr>
              <a:t>	</a:t>
            </a:r>
            <a:r>
              <a:rPr lang="vi-VN" sz="2400" dirty="0">
                <a:latin typeface="Times New Roman" panose="02020603050405020304" pitchFamily="18" charset="0"/>
                <a:cs typeface="Times New Roman" panose="02020603050405020304" pitchFamily="18" charset="0"/>
              </a:rPr>
              <a:t>Các ứng dụng độc hại Adware này lạm dụng các tính năng Contact Provider của Android, cho phép chúng chuyển dữ liệu giữa thiết bị và các service trực tuyến.</a:t>
            </a:r>
          </a:p>
          <a:p>
            <a:pPr algn="just"/>
            <a:r>
              <a:rPr lang="en-US" sz="2400" dirty="0">
                <a:latin typeface="Times New Roman" panose="02020603050405020304" pitchFamily="18" charset="0"/>
                <a:cs typeface="Times New Roman" panose="02020603050405020304" pitchFamily="18" charset="0"/>
              </a:rPr>
              <a:t>	</a:t>
            </a:r>
            <a:r>
              <a:rPr lang="vi-VN" sz="2400" dirty="0">
                <a:latin typeface="Times New Roman" panose="02020603050405020304" pitchFamily="18" charset="0"/>
                <a:cs typeface="Times New Roman" panose="02020603050405020304" pitchFamily="18" charset="0"/>
              </a:rPr>
              <a:t>Phần mềm Adware bắt đầu quá trình hiển thị quảng cáo khi hệ thống con được gọi, mỗi khi một ứng dụng mới được cài đặt. Đối với người dùng, nó có thể trông giống như quảng cáo bởi ứng dụng hợp pháp mà họ đang cài đặt.</a:t>
            </a:r>
          </a:p>
          <a:p>
            <a:pPr algn="just"/>
            <a:endParaRPr lang="vi-VN" sz="2400" dirty="0">
              <a:latin typeface="Times New Roman" panose="02020603050405020304" pitchFamily="18" charset="0"/>
              <a:cs typeface="Times New Roman" panose="02020603050405020304" pitchFamily="18" charset="0"/>
            </a:endParaRPr>
          </a:p>
        </p:txBody>
      </p:sp>
      <p:sp>
        <p:nvSpPr>
          <p:cNvPr id="9" name="Rectangle 3">
            <a:extLst>
              <a:ext uri="{FF2B5EF4-FFF2-40B4-BE49-F238E27FC236}">
                <a16:creationId xmlns:a16="http://schemas.microsoft.com/office/drawing/2014/main" id="{9529C346-716E-492D-98C1-74144CEA9C59}"/>
              </a:ext>
            </a:extLst>
          </p:cNvPr>
          <p:cNvSpPr txBox="1">
            <a:spLocks noChangeArrowheads="1"/>
          </p:cNvSpPr>
          <p:nvPr/>
        </p:nvSpPr>
        <p:spPr bwMode="auto">
          <a:xfrm>
            <a:off x="1396178" y="838200"/>
            <a:ext cx="9895277" cy="685800"/>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0" fontAlgn="base" hangingPunct="0">
              <a:spcBef>
                <a:spcPct val="20000"/>
              </a:spcBef>
              <a:spcAft>
                <a:spcPct val="0"/>
              </a:spcAft>
              <a:buClr>
                <a:schemeClr val="tx1"/>
              </a:buClr>
              <a:buFont typeface="Wingdings" panose="05000000000000000000" pitchFamily="2" charset="2"/>
              <a:buNone/>
              <a:defRPr sz="2400" kern="1200">
                <a:solidFill>
                  <a:schemeClr val="tx1"/>
                </a:solidFill>
                <a:latin typeface="+mn-lt"/>
                <a:ea typeface="+mn-ea"/>
                <a:cs typeface="+mn-cs"/>
              </a:defRPr>
            </a:lvl1pPr>
            <a:lvl2pPr marL="457200" indent="0" algn="ctr" rtl="0" eaLnBrk="0" fontAlgn="base" hangingPunct="0">
              <a:spcBef>
                <a:spcPct val="20000"/>
              </a:spcBef>
              <a:spcAft>
                <a:spcPct val="0"/>
              </a:spcAft>
              <a:buClr>
                <a:schemeClr val="tx1"/>
              </a:buClr>
              <a:buNone/>
              <a:defRPr sz="2000" kern="1200">
                <a:solidFill>
                  <a:schemeClr val="tx1"/>
                </a:solidFill>
                <a:latin typeface="+mn-lt"/>
                <a:ea typeface="+mn-ea"/>
                <a:cs typeface="+mn-cs"/>
              </a:defRPr>
            </a:lvl2pPr>
            <a:lvl3pPr marL="914400" indent="0" algn="ctr" rtl="0" eaLnBrk="0" fontAlgn="base" hangingPunct="0">
              <a:spcBef>
                <a:spcPct val="20000"/>
              </a:spcBef>
              <a:spcAft>
                <a:spcPct val="0"/>
              </a:spcAft>
              <a:buClr>
                <a:schemeClr val="tx1"/>
              </a:buClr>
              <a:buFont typeface="Wingdings" panose="05000000000000000000" pitchFamily="2" charset="2"/>
              <a:buNone/>
              <a:defRPr sz="1800" kern="1200">
                <a:solidFill>
                  <a:schemeClr val="tx1"/>
                </a:solidFill>
                <a:latin typeface="+mn-lt"/>
                <a:ea typeface="+mn-ea"/>
                <a:cs typeface="+mn-cs"/>
              </a:defRPr>
            </a:lvl3pPr>
            <a:lvl4pPr marL="1371600" indent="0" algn="ctr" rtl="0" eaLnBrk="0" fontAlgn="base" hangingPunct="0">
              <a:spcBef>
                <a:spcPct val="20000"/>
              </a:spcBef>
              <a:spcAft>
                <a:spcPct val="0"/>
              </a:spcAft>
              <a:buNone/>
              <a:defRPr sz="1600" kern="1200">
                <a:solidFill>
                  <a:schemeClr val="tx1"/>
                </a:solidFill>
                <a:latin typeface="+mn-lt"/>
                <a:ea typeface="+mn-ea"/>
                <a:cs typeface="+mn-cs"/>
              </a:defRPr>
            </a:lvl4pPr>
            <a:lvl5pPr marL="1828800" indent="0" algn="ctr" rtl="0" eaLnBrk="0" fontAlgn="base" hangingPunct="0">
              <a:spcBef>
                <a:spcPct val="20000"/>
              </a:spcBef>
              <a:spcAft>
                <a:spcPct val="0"/>
              </a:spcAft>
              <a:buFont typeface="Wingdings" panose="05000000000000000000" pitchFamily="2" charset="2"/>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just" defTabSz="465138" eaLnBrk="1" hangingPunct="1">
              <a:lnSpc>
                <a:spcPct val="150000"/>
              </a:lnSpc>
              <a:spcBef>
                <a:spcPct val="0"/>
              </a:spcBef>
            </a:pPr>
            <a:r>
              <a:rPr lang="en-US" altLang="en-US" b="1" dirty="0">
                <a:solidFill>
                  <a:srgbClr val="0000FF"/>
                </a:solidFill>
                <a:latin typeface="Times New Roman" panose="02020603050405020304" pitchFamily="18" charset="0"/>
                <a:cs typeface="Times New Roman" panose="02020603050405020304" pitchFamily="18" charset="0"/>
              </a:rPr>
              <a:t> I. TỔNG QUAN TÌNH HÌNH AN TOÀN, AN NINH MẠNG NĂM 2021</a:t>
            </a:r>
            <a:endParaRPr lang="vi-VN" dirty="0">
              <a:latin typeface="+mj-lt"/>
            </a:endParaRPr>
          </a:p>
          <a:p>
            <a:pPr algn="just" defTabSz="465138" eaLnBrk="1" hangingPunct="1">
              <a:lnSpc>
                <a:spcPct val="150000"/>
              </a:lnSpc>
              <a:spcBef>
                <a:spcPct val="0"/>
              </a:spcBef>
            </a:pPr>
            <a:endParaRPr lang="en-US" altLang="en-US" b="1" dirty="0">
              <a:solidFill>
                <a:srgbClr val="0000FF"/>
              </a:solidFill>
              <a:latin typeface="Times New Roman" panose="02020603050405020304" pitchFamily="18" charset="0"/>
              <a:cs typeface="Times New Roman" panose="02020603050405020304" pitchFamily="18" charset="0"/>
            </a:endParaRPr>
          </a:p>
        </p:txBody>
      </p:sp>
      <p:sp>
        <p:nvSpPr>
          <p:cNvPr id="11" name="Rectangle 3">
            <a:extLst>
              <a:ext uri="{FF2B5EF4-FFF2-40B4-BE49-F238E27FC236}">
                <a16:creationId xmlns:a16="http://schemas.microsoft.com/office/drawing/2014/main" id="{B636A850-1517-C613-7F2D-EBCD91819DB4}"/>
              </a:ext>
            </a:extLst>
          </p:cNvPr>
          <p:cNvSpPr txBox="1">
            <a:spLocks noChangeArrowheads="1"/>
          </p:cNvSpPr>
          <p:nvPr/>
        </p:nvSpPr>
        <p:spPr bwMode="auto">
          <a:xfrm>
            <a:off x="1396177" y="1407739"/>
            <a:ext cx="9895277" cy="1195612"/>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0" fontAlgn="base" hangingPunct="0">
              <a:spcBef>
                <a:spcPct val="20000"/>
              </a:spcBef>
              <a:spcAft>
                <a:spcPct val="0"/>
              </a:spcAft>
              <a:buClr>
                <a:schemeClr val="tx1"/>
              </a:buClr>
              <a:buFont typeface="Wingdings" panose="05000000000000000000" pitchFamily="2" charset="2"/>
              <a:buNone/>
              <a:defRPr sz="2400" kern="1200">
                <a:solidFill>
                  <a:schemeClr val="tx1"/>
                </a:solidFill>
                <a:latin typeface="+mn-lt"/>
                <a:ea typeface="+mn-ea"/>
                <a:cs typeface="+mn-cs"/>
              </a:defRPr>
            </a:lvl1pPr>
            <a:lvl2pPr marL="457200" indent="0" algn="ctr" rtl="0" eaLnBrk="0" fontAlgn="base" hangingPunct="0">
              <a:spcBef>
                <a:spcPct val="20000"/>
              </a:spcBef>
              <a:spcAft>
                <a:spcPct val="0"/>
              </a:spcAft>
              <a:buClr>
                <a:schemeClr val="tx1"/>
              </a:buClr>
              <a:buNone/>
              <a:defRPr sz="2000" kern="1200">
                <a:solidFill>
                  <a:schemeClr val="tx1"/>
                </a:solidFill>
                <a:latin typeface="+mn-lt"/>
                <a:ea typeface="+mn-ea"/>
                <a:cs typeface="+mn-cs"/>
              </a:defRPr>
            </a:lvl2pPr>
            <a:lvl3pPr marL="914400" indent="0" algn="ctr" rtl="0" eaLnBrk="0" fontAlgn="base" hangingPunct="0">
              <a:spcBef>
                <a:spcPct val="20000"/>
              </a:spcBef>
              <a:spcAft>
                <a:spcPct val="0"/>
              </a:spcAft>
              <a:buClr>
                <a:schemeClr val="tx1"/>
              </a:buClr>
              <a:buFont typeface="Wingdings" panose="05000000000000000000" pitchFamily="2" charset="2"/>
              <a:buNone/>
              <a:defRPr sz="1800" kern="1200">
                <a:solidFill>
                  <a:schemeClr val="tx1"/>
                </a:solidFill>
                <a:latin typeface="+mn-lt"/>
                <a:ea typeface="+mn-ea"/>
                <a:cs typeface="+mn-cs"/>
              </a:defRPr>
            </a:lvl3pPr>
            <a:lvl4pPr marL="1371600" indent="0" algn="ctr" rtl="0" eaLnBrk="0" fontAlgn="base" hangingPunct="0">
              <a:spcBef>
                <a:spcPct val="20000"/>
              </a:spcBef>
              <a:spcAft>
                <a:spcPct val="0"/>
              </a:spcAft>
              <a:buNone/>
              <a:defRPr sz="1600" kern="1200">
                <a:solidFill>
                  <a:schemeClr val="tx1"/>
                </a:solidFill>
                <a:latin typeface="+mn-lt"/>
                <a:ea typeface="+mn-ea"/>
                <a:cs typeface="+mn-cs"/>
              </a:defRPr>
            </a:lvl4pPr>
            <a:lvl5pPr marL="1828800" indent="0" algn="ctr" rtl="0" eaLnBrk="0" fontAlgn="base" hangingPunct="0">
              <a:spcBef>
                <a:spcPct val="20000"/>
              </a:spcBef>
              <a:spcAft>
                <a:spcPct val="0"/>
              </a:spcAft>
              <a:buFont typeface="Wingdings" panose="05000000000000000000" pitchFamily="2" charset="2"/>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just" defTabSz="465138" eaLnBrk="1" hangingPunct="1">
              <a:lnSpc>
                <a:spcPct val="150000"/>
              </a:lnSpc>
              <a:spcBef>
                <a:spcPct val="0"/>
              </a:spcBef>
            </a:pPr>
            <a:r>
              <a:rPr lang="en-US" altLang="en-US" b="1" dirty="0">
                <a:solidFill>
                  <a:srgbClr val="0000FF"/>
                </a:solidFill>
                <a:latin typeface="Times New Roman" panose="02020603050405020304" pitchFamily="18" charset="0"/>
                <a:cs typeface="Times New Roman" panose="02020603050405020304" pitchFamily="18" charset="0"/>
              </a:rPr>
              <a:t> 1. </a:t>
            </a:r>
            <a:r>
              <a:rPr lang="en-US" altLang="en-US" b="1" dirty="0" err="1">
                <a:solidFill>
                  <a:srgbClr val="0000FF"/>
                </a:solidFill>
                <a:latin typeface="Times New Roman" panose="02020603050405020304" pitchFamily="18" charset="0"/>
                <a:cs typeface="Times New Roman" panose="02020603050405020304" pitchFamily="18" charset="0"/>
              </a:rPr>
              <a:t>Các</a:t>
            </a:r>
            <a:r>
              <a:rPr lang="en-US" altLang="en-US" b="1" dirty="0">
                <a:solidFill>
                  <a:srgbClr val="0000FF"/>
                </a:solidFill>
                <a:latin typeface="Times New Roman" panose="02020603050405020304" pitchFamily="18" charset="0"/>
                <a:cs typeface="Times New Roman" panose="02020603050405020304" pitchFamily="18" charset="0"/>
              </a:rPr>
              <a:t> xu </a:t>
            </a:r>
            <a:r>
              <a:rPr lang="en-US" altLang="en-US" b="1" dirty="0" err="1">
                <a:solidFill>
                  <a:srgbClr val="0000FF"/>
                </a:solidFill>
                <a:latin typeface="Times New Roman" panose="02020603050405020304" pitchFamily="18" charset="0"/>
                <a:cs typeface="Times New Roman" panose="02020603050405020304" pitchFamily="18" charset="0"/>
              </a:rPr>
              <a:t>hướng</a:t>
            </a:r>
            <a:r>
              <a:rPr lang="en-US" altLang="en-US" b="1" dirty="0">
                <a:solidFill>
                  <a:srgbClr val="0000FF"/>
                </a:solidFill>
                <a:latin typeface="Times New Roman" panose="02020603050405020304" pitchFamily="18" charset="0"/>
                <a:cs typeface="Times New Roman" panose="02020603050405020304" pitchFamily="18" charset="0"/>
              </a:rPr>
              <a:t> </a:t>
            </a:r>
            <a:r>
              <a:rPr lang="en-US" altLang="en-US" b="1" dirty="0" err="1">
                <a:solidFill>
                  <a:srgbClr val="0000FF"/>
                </a:solidFill>
                <a:latin typeface="Times New Roman" panose="02020603050405020304" pitchFamily="18" charset="0"/>
                <a:cs typeface="Times New Roman" panose="02020603050405020304" pitchFamily="18" charset="0"/>
              </a:rPr>
              <a:t>tấng</a:t>
            </a:r>
            <a:r>
              <a:rPr lang="en-US" altLang="en-US" b="1" dirty="0">
                <a:solidFill>
                  <a:srgbClr val="0000FF"/>
                </a:solidFill>
                <a:latin typeface="Times New Roman" panose="02020603050405020304" pitchFamily="18" charset="0"/>
                <a:cs typeface="Times New Roman" panose="02020603050405020304" pitchFamily="18" charset="0"/>
              </a:rPr>
              <a:t> </a:t>
            </a:r>
            <a:r>
              <a:rPr lang="en-US" altLang="en-US" b="1" dirty="0" err="1">
                <a:solidFill>
                  <a:srgbClr val="0000FF"/>
                </a:solidFill>
                <a:latin typeface="Times New Roman" panose="02020603050405020304" pitchFamily="18" charset="0"/>
                <a:cs typeface="Times New Roman" panose="02020603050405020304" pitchFamily="18" charset="0"/>
              </a:rPr>
              <a:t>công</a:t>
            </a:r>
            <a:r>
              <a:rPr lang="en-US" altLang="en-US" b="1" dirty="0">
                <a:solidFill>
                  <a:srgbClr val="0000FF"/>
                </a:solidFill>
                <a:latin typeface="Times New Roman" panose="02020603050405020304" pitchFamily="18" charset="0"/>
                <a:cs typeface="Times New Roman" panose="02020603050405020304" pitchFamily="18" charset="0"/>
              </a:rPr>
              <a:t> </a:t>
            </a:r>
            <a:r>
              <a:rPr lang="en-US" altLang="en-US" b="1" dirty="0" err="1">
                <a:solidFill>
                  <a:srgbClr val="0000FF"/>
                </a:solidFill>
                <a:latin typeface="Times New Roman" panose="02020603050405020304" pitchFamily="18" charset="0"/>
                <a:cs typeface="Times New Roman" panose="02020603050405020304" pitchFamily="18" charset="0"/>
              </a:rPr>
              <a:t>năm</a:t>
            </a:r>
            <a:r>
              <a:rPr lang="en-US" altLang="en-US" b="1" dirty="0">
                <a:solidFill>
                  <a:srgbClr val="0000FF"/>
                </a:solidFill>
                <a:latin typeface="Times New Roman" panose="02020603050405020304" pitchFamily="18" charset="0"/>
                <a:cs typeface="Times New Roman" panose="02020603050405020304" pitchFamily="18" charset="0"/>
              </a:rPr>
              <a:t> 2022:</a:t>
            </a:r>
          </a:p>
          <a:p>
            <a:pPr algn="just" defTabSz="465138" eaLnBrk="1" hangingPunct="1">
              <a:lnSpc>
                <a:spcPct val="150000"/>
              </a:lnSpc>
              <a:spcBef>
                <a:spcPct val="0"/>
              </a:spcBef>
            </a:pPr>
            <a:r>
              <a:rPr lang="en-US" altLang="en-US" b="1" dirty="0">
                <a:solidFill>
                  <a:srgbClr val="0000FF"/>
                </a:solidFill>
                <a:latin typeface="Times New Roman" panose="02020603050405020304" pitchFamily="18" charset="0"/>
                <a:cs typeface="Times New Roman" panose="02020603050405020304" pitchFamily="18" charset="0"/>
              </a:rPr>
              <a:t> b. </a:t>
            </a:r>
            <a:r>
              <a:rPr lang="en-US" altLang="en-US" b="1" dirty="0" err="1">
                <a:solidFill>
                  <a:srgbClr val="0000FF"/>
                </a:solidFill>
                <a:latin typeface="Times New Roman" panose="02020603050405020304" pitchFamily="18" charset="0"/>
                <a:cs typeface="Times New Roman" panose="02020603050405020304" pitchFamily="18" charset="0"/>
              </a:rPr>
              <a:t>Tấn</a:t>
            </a:r>
            <a:r>
              <a:rPr lang="en-US" altLang="en-US" b="1" dirty="0">
                <a:solidFill>
                  <a:srgbClr val="0000FF"/>
                </a:solidFill>
                <a:latin typeface="Times New Roman" panose="02020603050405020304" pitchFamily="18" charset="0"/>
                <a:cs typeface="Times New Roman" panose="02020603050405020304" pitchFamily="18" charset="0"/>
              </a:rPr>
              <a:t> </a:t>
            </a:r>
            <a:r>
              <a:rPr lang="en-US" altLang="en-US" b="1" dirty="0" err="1">
                <a:solidFill>
                  <a:srgbClr val="0000FF"/>
                </a:solidFill>
                <a:latin typeface="Times New Roman" panose="02020603050405020304" pitchFamily="18" charset="0"/>
                <a:cs typeface="Times New Roman" panose="02020603050405020304" pitchFamily="18" charset="0"/>
              </a:rPr>
              <a:t>công</a:t>
            </a:r>
            <a:r>
              <a:rPr lang="en-US" altLang="en-US" b="1" dirty="0">
                <a:solidFill>
                  <a:srgbClr val="0000FF"/>
                </a:solidFill>
                <a:latin typeface="Times New Roman" panose="02020603050405020304" pitchFamily="18" charset="0"/>
                <a:cs typeface="Times New Roman" panose="02020603050405020304" pitchFamily="18" charset="0"/>
              </a:rPr>
              <a:t> </a:t>
            </a:r>
            <a:r>
              <a:rPr lang="en-US" altLang="en-US" b="1" dirty="0" err="1">
                <a:solidFill>
                  <a:srgbClr val="0000FF"/>
                </a:solidFill>
                <a:latin typeface="Times New Roman" panose="02020603050405020304" pitchFamily="18" charset="0"/>
                <a:cs typeface="Times New Roman" panose="02020603050405020304" pitchFamily="18" charset="0"/>
              </a:rPr>
              <a:t>trên</a:t>
            </a:r>
            <a:r>
              <a:rPr lang="en-US" altLang="en-US" b="1" dirty="0">
                <a:solidFill>
                  <a:srgbClr val="0000FF"/>
                </a:solidFill>
                <a:latin typeface="Times New Roman" panose="02020603050405020304" pitchFamily="18" charset="0"/>
                <a:cs typeface="Times New Roman" panose="02020603050405020304" pitchFamily="18" charset="0"/>
              </a:rPr>
              <a:t> </a:t>
            </a:r>
            <a:r>
              <a:rPr lang="en-US" altLang="en-US" b="1" dirty="0" err="1">
                <a:solidFill>
                  <a:srgbClr val="0000FF"/>
                </a:solidFill>
                <a:latin typeface="Times New Roman" panose="02020603050405020304" pitchFamily="18" charset="0"/>
                <a:cs typeface="Times New Roman" panose="02020603050405020304" pitchFamily="18" charset="0"/>
              </a:rPr>
              <a:t>thiết</a:t>
            </a:r>
            <a:r>
              <a:rPr lang="en-US" altLang="en-US" b="1" dirty="0">
                <a:solidFill>
                  <a:srgbClr val="0000FF"/>
                </a:solidFill>
                <a:latin typeface="Times New Roman" panose="02020603050405020304" pitchFamily="18" charset="0"/>
                <a:cs typeface="Times New Roman" panose="02020603050405020304" pitchFamily="18" charset="0"/>
              </a:rPr>
              <a:t> </a:t>
            </a:r>
            <a:r>
              <a:rPr lang="en-US" altLang="en-US" b="1" dirty="0" err="1">
                <a:solidFill>
                  <a:srgbClr val="0000FF"/>
                </a:solidFill>
                <a:latin typeface="Times New Roman" panose="02020603050405020304" pitchFamily="18" charset="0"/>
                <a:cs typeface="Times New Roman" panose="02020603050405020304" pitchFamily="18" charset="0"/>
              </a:rPr>
              <a:t>bị</a:t>
            </a:r>
            <a:r>
              <a:rPr lang="en-US" altLang="en-US" b="1" dirty="0">
                <a:solidFill>
                  <a:srgbClr val="0000FF"/>
                </a:solidFill>
                <a:latin typeface="Times New Roman" panose="02020603050405020304" pitchFamily="18" charset="0"/>
                <a:cs typeface="Times New Roman" panose="02020603050405020304" pitchFamily="18" charset="0"/>
              </a:rPr>
              <a:t> di </a:t>
            </a:r>
            <a:r>
              <a:rPr lang="en-US" altLang="en-US" b="1" dirty="0" err="1">
                <a:solidFill>
                  <a:srgbClr val="0000FF"/>
                </a:solidFill>
                <a:latin typeface="Times New Roman" panose="02020603050405020304" pitchFamily="18" charset="0"/>
                <a:cs typeface="Times New Roman" panose="02020603050405020304" pitchFamily="18" charset="0"/>
              </a:rPr>
              <a:t>động</a:t>
            </a:r>
            <a:r>
              <a:rPr lang="en-US" altLang="en-US" b="1" dirty="0">
                <a:solidFill>
                  <a:srgbClr val="0000FF"/>
                </a:solidFill>
                <a:latin typeface="Times New Roman" panose="02020603050405020304" pitchFamily="18" charset="0"/>
                <a:cs typeface="Times New Roman" panose="02020603050405020304" pitchFamily="18" charset="0"/>
              </a:rPr>
              <a:t> do </a:t>
            </a:r>
            <a:r>
              <a:rPr lang="en-US" altLang="en-US" b="1" dirty="0" err="1">
                <a:solidFill>
                  <a:srgbClr val="0000FF"/>
                </a:solidFill>
                <a:latin typeface="Times New Roman" panose="02020603050405020304" pitchFamily="18" charset="0"/>
                <a:cs typeface="Times New Roman" panose="02020603050405020304" pitchFamily="18" charset="0"/>
              </a:rPr>
              <a:t>cài</a:t>
            </a:r>
            <a:r>
              <a:rPr lang="en-US" altLang="en-US" b="1" dirty="0">
                <a:solidFill>
                  <a:srgbClr val="0000FF"/>
                </a:solidFill>
                <a:latin typeface="Times New Roman" panose="02020603050405020304" pitchFamily="18" charset="0"/>
                <a:cs typeface="Times New Roman" panose="02020603050405020304" pitchFamily="18" charset="0"/>
              </a:rPr>
              <a:t> </a:t>
            </a:r>
            <a:r>
              <a:rPr lang="en-US" altLang="en-US" b="1" dirty="0" err="1">
                <a:solidFill>
                  <a:srgbClr val="0000FF"/>
                </a:solidFill>
                <a:latin typeface="Times New Roman" panose="02020603050405020304" pitchFamily="18" charset="0"/>
                <a:cs typeface="Times New Roman" panose="02020603050405020304" pitchFamily="18" charset="0"/>
              </a:rPr>
              <a:t>đặt</a:t>
            </a:r>
            <a:r>
              <a:rPr lang="en-US" altLang="en-US" b="1" dirty="0">
                <a:solidFill>
                  <a:srgbClr val="0000FF"/>
                </a:solidFill>
                <a:latin typeface="Times New Roman" panose="02020603050405020304" pitchFamily="18" charset="0"/>
                <a:cs typeface="Times New Roman" panose="02020603050405020304" pitchFamily="18" charset="0"/>
              </a:rPr>
              <a:t> </a:t>
            </a:r>
            <a:r>
              <a:rPr lang="en-US" altLang="en-US" b="1" dirty="0" err="1">
                <a:solidFill>
                  <a:srgbClr val="0000FF"/>
                </a:solidFill>
                <a:latin typeface="Times New Roman" panose="02020603050405020304" pitchFamily="18" charset="0"/>
                <a:cs typeface="Times New Roman" panose="02020603050405020304" pitchFamily="18" charset="0"/>
              </a:rPr>
              <a:t>các</a:t>
            </a:r>
            <a:r>
              <a:rPr lang="en-US" altLang="en-US" b="1" dirty="0">
                <a:solidFill>
                  <a:srgbClr val="0000FF"/>
                </a:solidFill>
                <a:latin typeface="Times New Roman" panose="02020603050405020304" pitchFamily="18" charset="0"/>
                <a:cs typeface="Times New Roman" panose="02020603050405020304" pitchFamily="18" charset="0"/>
              </a:rPr>
              <a:t> </a:t>
            </a:r>
            <a:r>
              <a:rPr lang="en-US" altLang="en-US" b="1" dirty="0" err="1">
                <a:solidFill>
                  <a:srgbClr val="0000FF"/>
                </a:solidFill>
                <a:latin typeface="Times New Roman" panose="02020603050405020304" pitchFamily="18" charset="0"/>
                <a:cs typeface="Times New Roman" panose="02020603050405020304" pitchFamily="18" charset="0"/>
              </a:rPr>
              <a:t>ứng</a:t>
            </a:r>
            <a:r>
              <a:rPr lang="en-US" altLang="en-US" b="1" dirty="0">
                <a:solidFill>
                  <a:srgbClr val="0000FF"/>
                </a:solidFill>
                <a:latin typeface="Times New Roman" panose="02020603050405020304" pitchFamily="18" charset="0"/>
                <a:cs typeface="Times New Roman" panose="02020603050405020304" pitchFamily="18" charset="0"/>
              </a:rPr>
              <a:t> </a:t>
            </a:r>
            <a:r>
              <a:rPr lang="en-US" altLang="en-US" b="1" dirty="0" err="1">
                <a:solidFill>
                  <a:srgbClr val="0000FF"/>
                </a:solidFill>
                <a:latin typeface="Times New Roman" panose="02020603050405020304" pitchFamily="18" charset="0"/>
                <a:cs typeface="Times New Roman" panose="02020603050405020304" pitchFamily="18" charset="0"/>
              </a:rPr>
              <a:t>dụng</a:t>
            </a:r>
            <a:r>
              <a:rPr lang="en-US" altLang="en-US" b="1" dirty="0">
                <a:solidFill>
                  <a:srgbClr val="0000FF"/>
                </a:solidFill>
                <a:latin typeface="Times New Roman" panose="02020603050405020304" pitchFamily="18" charset="0"/>
                <a:cs typeface="Times New Roman" panose="02020603050405020304" pitchFamily="18" charset="0"/>
              </a:rPr>
              <a:t> Google play</a:t>
            </a:r>
            <a:endParaRPr lang="vi-VN" dirty="0">
              <a:latin typeface="+mj-lt"/>
            </a:endParaRPr>
          </a:p>
          <a:p>
            <a:pPr algn="just" defTabSz="465138" eaLnBrk="1" hangingPunct="1">
              <a:lnSpc>
                <a:spcPct val="150000"/>
              </a:lnSpc>
              <a:spcBef>
                <a:spcPct val="0"/>
              </a:spcBef>
            </a:pPr>
            <a:endParaRPr lang="en-US" altLang="en-US" b="1" dirty="0">
              <a:solidFill>
                <a:srgbClr val="0000FF"/>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898450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animEffect transition="in" filter="wipe(left)">
                                      <p:cBhvr>
                                        <p:cTn id="7" dur="500"/>
                                        <p:tgtEl>
                                          <p:spTgt spid="1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16">
                                            <p:txEl>
                                              <p:pRg st="1" end="1"/>
                                            </p:txEl>
                                          </p:spTgt>
                                        </p:tgtEl>
                                        <p:attrNameLst>
                                          <p:attrName>style.visibility</p:attrName>
                                        </p:attrNameLst>
                                      </p:cBhvr>
                                      <p:to>
                                        <p:strVal val="visible"/>
                                      </p:to>
                                    </p:set>
                                    <p:animEffect transition="in" filter="wipe(left)">
                                      <p:cBhvr>
                                        <p:cTn id="12" dur="500"/>
                                        <p:tgtEl>
                                          <p:spTgt spid="1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wipe(left)">
                                      <p:cBhvr>
                                        <p:cTn id="17" dur="500"/>
                                        <p:tgtEl>
                                          <p:spTgt spid="9"/>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11"/>
                                        </p:tgtEl>
                                        <p:attrNameLst>
                                          <p:attrName>style.visibility</p:attrName>
                                        </p:attrNameLst>
                                      </p:cBhvr>
                                      <p:to>
                                        <p:strVal val="visible"/>
                                      </p:to>
                                    </p:set>
                                    <p:animEffect transition="in" filter="wipe(left)">
                                      <p:cBhvr>
                                        <p:cTn id="22"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1"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Diagram 9">
            <a:extLst>
              <a:ext uri="{FF2B5EF4-FFF2-40B4-BE49-F238E27FC236}">
                <a16:creationId xmlns:a16="http://schemas.microsoft.com/office/drawing/2014/main" id="{C743ED0E-49F9-4486-8E7D-1CCEB293982A}"/>
              </a:ext>
            </a:extLst>
          </p:cNvPr>
          <p:cNvGraphicFramePr/>
          <p:nvPr/>
        </p:nvGraphicFramePr>
        <p:xfrm>
          <a:off x="-19666" y="-23360"/>
          <a:ext cx="12211666" cy="76077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pSp>
        <p:nvGrpSpPr>
          <p:cNvPr id="6" name="Group 5">
            <a:extLst>
              <a:ext uri="{FF2B5EF4-FFF2-40B4-BE49-F238E27FC236}">
                <a16:creationId xmlns:a16="http://schemas.microsoft.com/office/drawing/2014/main" id="{117FF2BA-CADF-4D40-B22F-D47AA7BBBAE3}"/>
              </a:ext>
            </a:extLst>
          </p:cNvPr>
          <p:cNvGrpSpPr/>
          <p:nvPr/>
        </p:nvGrpSpPr>
        <p:grpSpPr>
          <a:xfrm>
            <a:off x="0" y="6622024"/>
            <a:ext cx="12191999" cy="250702"/>
            <a:chOff x="0" y="21"/>
            <a:chExt cx="12191999" cy="456753"/>
          </a:xfrm>
        </p:grpSpPr>
        <p:sp>
          <p:nvSpPr>
            <p:cNvPr id="7" name="Rectangle 6">
              <a:extLst>
                <a:ext uri="{FF2B5EF4-FFF2-40B4-BE49-F238E27FC236}">
                  <a16:creationId xmlns:a16="http://schemas.microsoft.com/office/drawing/2014/main" id="{CF8F9F9E-49B6-4FE4-B665-7E1120A4FBB3}"/>
                </a:ext>
              </a:extLst>
            </p:cNvPr>
            <p:cNvSpPr/>
            <p:nvPr/>
          </p:nvSpPr>
          <p:spPr>
            <a:xfrm>
              <a:off x="0" y="21"/>
              <a:ext cx="12191999" cy="456753"/>
            </a:xfrm>
            <a:prstGeom prst="rect">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8" name="TextBox 7">
              <a:extLst>
                <a:ext uri="{FF2B5EF4-FFF2-40B4-BE49-F238E27FC236}">
                  <a16:creationId xmlns:a16="http://schemas.microsoft.com/office/drawing/2014/main" id="{71DB796D-7B78-4006-B866-CD73ABE41CF9}"/>
                </a:ext>
              </a:extLst>
            </p:cNvPr>
            <p:cNvSpPr txBox="1"/>
            <p:nvPr/>
          </p:nvSpPr>
          <p:spPr>
            <a:xfrm>
              <a:off x="0" y="21"/>
              <a:ext cx="12191999" cy="456753"/>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endParaRPr lang="en-US" sz="1600" b="0" kern="1200" dirty="0">
                <a:latin typeface="Times New Roman" panose="02020603050405020304" pitchFamily="18" charset="0"/>
                <a:cs typeface="Times New Roman" panose="02020603050405020304" pitchFamily="18" charset="0"/>
              </a:endParaRPr>
            </a:p>
          </p:txBody>
        </p:sp>
      </p:grpSp>
      <p:sp>
        <p:nvSpPr>
          <p:cNvPr id="16" name="Rectangle 15">
            <a:extLst>
              <a:ext uri="{FF2B5EF4-FFF2-40B4-BE49-F238E27FC236}">
                <a16:creationId xmlns:a16="http://schemas.microsoft.com/office/drawing/2014/main" id="{04FE25C9-BB1D-4067-9E60-A7ADB39F3351}"/>
              </a:ext>
            </a:extLst>
          </p:cNvPr>
          <p:cNvSpPr/>
          <p:nvPr/>
        </p:nvSpPr>
        <p:spPr>
          <a:xfrm>
            <a:off x="1148361" y="2603351"/>
            <a:ext cx="9895276" cy="2677656"/>
          </a:xfrm>
          <a:prstGeom prst="rect">
            <a:avLst/>
          </a:prstGeom>
        </p:spPr>
        <p:txBody>
          <a:bodyPr wrap="square">
            <a:spAutoFit/>
          </a:bodyPr>
          <a:lstStyle/>
          <a:p>
            <a:pPr algn="just"/>
            <a:r>
              <a:rPr lang="en-US" sz="2400" dirty="0">
                <a:latin typeface="Times New Roman" panose="02020603050405020304" pitchFamily="18" charset="0"/>
                <a:cs typeface="Times New Roman" panose="02020603050405020304" pitchFamily="18" charset="0"/>
              </a:rPr>
              <a:t>	</a:t>
            </a:r>
            <a:r>
              <a:rPr lang="vi-VN" sz="2400" dirty="0">
                <a:latin typeface="Times New Roman" panose="02020603050405020304" pitchFamily="18" charset="0"/>
                <a:cs typeface="Times New Roman" panose="02020603050405020304" pitchFamily="18" charset="0"/>
              </a:rPr>
              <a:t>Các nhà nghiên cứu tại McAfee đã phát hiện ra các ứng dụng phần mềm quảng cáo. Họ lưu ý rằng người dùng không phải khởi chạy chúng sau khi cài đặt vì phần mềm quảng cáo tự khởi chạy mà không cần bất kỳ tương tác nào.</a:t>
            </a:r>
          </a:p>
          <a:p>
            <a:pPr algn="just"/>
            <a:r>
              <a:rPr lang="en-US" sz="2400" dirty="0">
                <a:latin typeface="Times New Roman" panose="02020603050405020304" pitchFamily="18" charset="0"/>
                <a:cs typeface="Times New Roman" panose="02020603050405020304" pitchFamily="18" charset="0"/>
              </a:rPr>
              <a:t>	</a:t>
            </a:r>
            <a:r>
              <a:rPr lang="vi-VN" sz="2400" dirty="0">
                <a:latin typeface="Times New Roman" panose="02020603050405020304" pitchFamily="18" charset="0"/>
                <a:cs typeface="Times New Roman" panose="02020603050405020304" pitchFamily="18" charset="0"/>
              </a:rPr>
              <a:t>Hành động đầu tiên từ những ứng dụng phiền phức này là tạo một service luôn luôn chạy dưới nền để hiển thị quảng cáo. Nếu tiến trình bị "kill" (chấm dứt), nó sẽ khởi chạy lại ngay lập tức.</a:t>
            </a:r>
          </a:p>
        </p:txBody>
      </p:sp>
      <p:sp>
        <p:nvSpPr>
          <p:cNvPr id="9" name="Rectangle 3">
            <a:extLst>
              <a:ext uri="{FF2B5EF4-FFF2-40B4-BE49-F238E27FC236}">
                <a16:creationId xmlns:a16="http://schemas.microsoft.com/office/drawing/2014/main" id="{9529C346-716E-492D-98C1-74144CEA9C59}"/>
              </a:ext>
            </a:extLst>
          </p:cNvPr>
          <p:cNvSpPr txBox="1">
            <a:spLocks noChangeArrowheads="1"/>
          </p:cNvSpPr>
          <p:nvPr/>
        </p:nvSpPr>
        <p:spPr bwMode="auto">
          <a:xfrm>
            <a:off x="1396178" y="838200"/>
            <a:ext cx="9895277" cy="685800"/>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0" fontAlgn="base" hangingPunct="0">
              <a:spcBef>
                <a:spcPct val="20000"/>
              </a:spcBef>
              <a:spcAft>
                <a:spcPct val="0"/>
              </a:spcAft>
              <a:buClr>
                <a:schemeClr val="tx1"/>
              </a:buClr>
              <a:buFont typeface="Wingdings" panose="05000000000000000000" pitchFamily="2" charset="2"/>
              <a:buNone/>
              <a:defRPr sz="2400" kern="1200">
                <a:solidFill>
                  <a:schemeClr val="tx1"/>
                </a:solidFill>
                <a:latin typeface="+mn-lt"/>
                <a:ea typeface="+mn-ea"/>
                <a:cs typeface="+mn-cs"/>
              </a:defRPr>
            </a:lvl1pPr>
            <a:lvl2pPr marL="457200" indent="0" algn="ctr" rtl="0" eaLnBrk="0" fontAlgn="base" hangingPunct="0">
              <a:spcBef>
                <a:spcPct val="20000"/>
              </a:spcBef>
              <a:spcAft>
                <a:spcPct val="0"/>
              </a:spcAft>
              <a:buClr>
                <a:schemeClr val="tx1"/>
              </a:buClr>
              <a:buNone/>
              <a:defRPr sz="2000" kern="1200">
                <a:solidFill>
                  <a:schemeClr val="tx1"/>
                </a:solidFill>
                <a:latin typeface="+mn-lt"/>
                <a:ea typeface="+mn-ea"/>
                <a:cs typeface="+mn-cs"/>
              </a:defRPr>
            </a:lvl2pPr>
            <a:lvl3pPr marL="914400" indent="0" algn="ctr" rtl="0" eaLnBrk="0" fontAlgn="base" hangingPunct="0">
              <a:spcBef>
                <a:spcPct val="20000"/>
              </a:spcBef>
              <a:spcAft>
                <a:spcPct val="0"/>
              </a:spcAft>
              <a:buClr>
                <a:schemeClr val="tx1"/>
              </a:buClr>
              <a:buFont typeface="Wingdings" panose="05000000000000000000" pitchFamily="2" charset="2"/>
              <a:buNone/>
              <a:defRPr sz="1800" kern="1200">
                <a:solidFill>
                  <a:schemeClr val="tx1"/>
                </a:solidFill>
                <a:latin typeface="+mn-lt"/>
                <a:ea typeface="+mn-ea"/>
                <a:cs typeface="+mn-cs"/>
              </a:defRPr>
            </a:lvl3pPr>
            <a:lvl4pPr marL="1371600" indent="0" algn="ctr" rtl="0" eaLnBrk="0" fontAlgn="base" hangingPunct="0">
              <a:spcBef>
                <a:spcPct val="20000"/>
              </a:spcBef>
              <a:spcAft>
                <a:spcPct val="0"/>
              </a:spcAft>
              <a:buNone/>
              <a:defRPr sz="1600" kern="1200">
                <a:solidFill>
                  <a:schemeClr val="tx1"/>
                </a:solidFill>
                <a:latin typeface="+mn-lt"/>
                <a:ea typeface="+mn-ea"/>
                <a:cs typeface="+mn-cs"/>
              </a:defRPr>
            </a:lvl4pPr>
            <a:lvl5pPr marL="1828800" indent="0" algn="ctr" rtl="0" eaLnBrk="0" fontAlgn="base" hangingPunct="0">
              <a:spcBef>
                <a:spcPct val="20000"/>
              </a:spcBef>
              <a:spcAft>
                <a:spcPct val="0"/>
              </a:spcAft>
              <a:buFont typeface="Wingdings" panose="05000000000000000000" pitchFamily="2" charset="2"/>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just" defTabSz="465138" eaLnBrk="1" hangingPunct="1">
              <a:lnSpc>
                <a:spcPct val="150000"/>
              </a:lnSpc>
              <a:spcBef>
                <a:spcPct val="0"/>
              </a:spcBef>
            </a:pPr>
            <a:r>
              <a:rPr lang="en-US" altLang="en-US" b="1" dirty="0">
                <a:solidFill>
                  <a:srgbClr val="0000FF"/>
                </a:solidFill>
                <a:latin typeface="Times New Roman" panose="02020603050405020304" pitchFamily="18" charset="0"/>
                <a:cs typeface="Times New Roman" panose="02020603050405020304" pitchFamily="18" charset="0"/>
              </a:rPr>
              <a:t> I. TỔNG QUAN TÌNH HÌNH AN TOÀN, AN NINH MẠNG NĂM 2021</a:t>
            </a:r>
            <a:endParaRPr lang="vi-VN" dirty="0">
              <a:latin typeface="+mj-lt"/>
            </a:endParaRPr>
          </a:p>
          <a:p>
            <a:pPr algn="just" defTabSz="465138" eaLnBrk="1" hangingPunct="1">
              <a:lnSpc>
                <a:spcPct val="150000"/>
              </a:lnSpc>
              <a:spcBef>
                <a:spcPct val="0"/>
              </a:spcBef>
            </a:pPr>
            <a:endParaRPr lang="en-US" altLang="en-US" b="1" dirty="0">
              <a:solidFill>
                <a:srgbClr val="0000FF"/>
              </a:solidFill>
              <a:latin typeface="Times New Roman" panose="02020603050405020304" pitchFamily="18" charset="0"/>
              <a:cs typeface="Times New Roman" panose="02020603050405020304" pitchFamily="18" charset="0"/>
            </a:endParaRPr>
          </a:p>
        </p:txBody>
      </p:sp>
      <p:sp>
        <p:nvSpPr>
          <p:cNvPr id="11" name="Rectangle 3">
            <a:extLst>
              <a:ext uri="{FF2B5EF4-FFF2-40B4-BE49-F238E27FC236}">
                <a16:creationId xmlns:a16="http://schemas.microsoft.com/office/drawing/2014/main" id="{B636A850-1517-C613-7F2D-EBCD91819DB4}"/>
              </a:ext>
            </a:extLst>
          </p:cNvPr>
          <p:cNvSpPr txBox="1">
            <a:spLocks noChangeArrowheads="1"/>
          </p:cNvSpPr>
          <p:nvPr/>
        </p:nvSpPr>
        <p:spPr bwMode="auto">
          <a:xfrm>
            <a:off x="1396177" y="1407739"/>
            <a:ext cx="9895277" cy="1195612"/>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0" fontAlgn="base" hangingPunct="0">
              <a:spcBef>
                <a:spcPct val="20000"/>
              </a:spcBef>
              <a:spcAft>
                <a:spcPct val="0"/>
              </a:spcAft>
              <a:buClr>
                <a:schemeClr val="tx1"/>
              </a:buClr>
              <a:buFont typeface="Wingdings" panose="05000000000000000000" pitchFamily="2" charset="2"/>
              <a:buNone/>
              <a:defRPr sz="2400" kern="1200">
                <a:solidFill>
                  <a:schemeClr val="tx1"/>
                </a:solidFill>
                <a:latin typeface="+mn-lt"/>
                <a:ea typeface="+mn-ea"/>
                <a:cs typeface="+mn-cs"/>
              </a:defRPr>
            </a:lvl1pPr>
            <a:lvl2pPr marL="457200" indent="0" algn="ctr" rtl="0" eaLnBrk="0" fontAlgn="base" hangingPunct="0">
              <a:spcBef>
                <a:spcPct val="20000"/>
              </a:spcBef>
              <a:spcAft>
                <a:spcPct val="0"/>
              </a:spcAft>
              <a:buClr>
                <a:schemeClr val="tx1"/>
              </a:buClr>
              <a:buNone/>
              <a:defRPr sz="2000" kern="1200">
                <a:solidFill>
                  <a:schemeClr val="tx1"/>
                </a:solidFill>
                <a:latin typeface="+mn-lt"/>
                <a:ea typeface="+mn-ea"/>
                <a:cs typeface="+mn-cs"/>
              </a:defRPr>
            </a:lvl2pPr>
            <a:lvl3pPr marL="914400" indent="0" algn="ctr" rtl="0" eaLnBrk="0" fontAlgn="base" hangingPunct="0">
              <a:spcBef>
                <a:spcPct val="20000"/>
              </a:spcBef>
              <a:spcAft>
                <a:spcPct val="0"/>
              </a:spcAft>
              <a:buClr>
                <a:schemeClr val="tx1"/>
              </a:buClr>
              <a:buFont typeface="Wingdings" panose="05000000000000000000" pitchFamily="2" charset="2"/>
              <a:buNone/>
              <a:defRPr sz="1800" kern="1200">
                <a:solidFill>
                  <a:schemeClr val="tx1"/>
                </a:solidFill>
                <a:latin typeface="+mn-lt"/>
                <a:ea typeface="+mn-ea"/>
                <a:cs typeface="+mn-cs"/>
              </a:defRPr>
            </a:lvl3pPr>
            <a:lvl4pPr marL="1371600" indent="0" algn="ctr" rtl="0" eaLnBrk="0" fontAlgn="base" hangingPunct="0">
              <a:spcBef>
                <a:spcPct val="20000"/>
              </a:spcBef>
              <a:spcAft>
                <a:spcPct val="0"/>
              </a:spcAft>
              <a:buNone/>
              <a:defRPr sz="1600" kern="1200">
                <a:solidFill>
                  <a:schemeClr val="tx1"/>
                </a:solidFill>
                <a:latin typeface="+mn-lt"/>
                <a:ea typeface="+mn-ea"/>
                <a:cs typeface="+mn-cs"/>
              </a:defRPr>
            </a:lvl4pPr>
            <a:lvl5pPr marL="1828800" indent="0" algn="ctr" rtl="0" eaLnBrk="0" fontAlgn="base" hangingPunct="0">
              <a:spcBef>
                <a:spcPct val="20000"/>
              </a:spcBef>
              <a:spcAft>
                <a:spcPct val="0"/>
              </a:spcAft>
              <a:buFont typeface="Wingdings" panose="05000000000000000000" pitchFamily="2" charset="2"/>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just" defTabSz="465138" eaLnBrk="1" hangingPunct="1">
              <a:lnSpc>
                <a:spcPct val="150000"/>
              </a:lnSpc>
              <a:spcBef>
                <a:spcPct val="0"/>
              </a:spcBef>
            </a:pPr>
            <a:r>
              <a:rPr lang="en-US" altLang="en-US" b="1" dirty="0">
                <a:solidFill>
                  <a:srgbClr val="0000FF"/>
                </a:solidFill>
                <a:latin typeface="Times New Roman" panose="02020603050405020304" pitchFamily="18" charset="0"/>
                <a:cs typeface="Times New Roman" panose="02020603050405020304" pitchFamily="18" charset="0"/>
              </a:rPr>
              <a:t> 1. </a:t>
            </a:r>
            <a:r>
              <a:rPr lang="en-US" altLang="en-US" b="1" dirty="0" err="1">
                <a:solidFill>
                  <a:srgbClr val="0000FF"/>
                </a:solidFill>
                <a:latin typeface="Times New Roman" panose="02020603050405020304" pitchFamily="18" charset="0"/>
                <a:cs typeface="Times New Roman" panose="02020603050405020304" pitchFamily="18" charset="0"/>
              </a:rPr>
              <a:t>Các</a:t>
            </a:r>
            <a:r>
              <a:rPr lang="en-US" altLang="en-US" b="1" dirty="0">
                <a:solidFill>
                  <a:srgbClr val="0000FF"/>
                </a:solidFill>
                <a:latin typeface="Times New Roman" panose="02020603050405020304" pitchFamily="18" charset="0"/>
                <a:cs typeface="Times New Roman" panose="02020603050405020304" pitchFamily="18" charset="0"/>
              </a:rPr>
              <a:t> xu </a:t>
            </a:r>
            <a:r>
              <a:rPr lang="en-US" altLang="en-US" b="1" dirty="0" err="1">
                <a:solidFill>
                  <a:srgbClr val="0000FF"/>
                </a:solidFill>
                <a:latin typeface="Times New Roman" panose="02020603050405020304" pitchFamily="18" charset="0"/>
                <a:cs typeface="Times New Roman" panose="02020603050405020304" pitchFamily="18" charset="0"/>
              </a:rPr>
              <a:t>hướng</a:t>
            </a:r>
            <a:r>
              <a:rPr lang="en-US" altLang="en-US" b="1" dirty="0">
                <a:solidFill>
                  <a:srgbClr val="0000FF"/>
                </a:solidFill>
                <a:latin typeface="Times New Roman" panose="02020603050405020304" pitchFamily="18" charset="0"/>
                <a:cs typeface="Times New Roman" panose="02020603050405020304" pitchFamily="18" charset="0"/>
              </a:rPr>
              <a:t> </a:t>
            </a:r>
            <a:r>
              <a:rPr lang="en-US" altLang="en-US" b="1" dirty="0" err="1">
                <a:solidFill>
                  <a:srgbClr val="0000FF"/>
                </a:solidFill>
                <a:latin typeface="Times New Roman" panose="02020603050405020304" pitchFamily="18" charset="0"/>
                <a:cs typeface="Times New Roman" panose="02020603050405020304" pitchFamily="18" charset="0"/>
              </a:rPr>
              <a:t>tấng</a:t>
            </a:r>
            <a:r>
              <a:rPr lang="en-US" altLang="en-US" b="1" dirty="0">
                <a:solidFill>
                  <a:srgbClr val="0000FF"/>
                </a:solidFill>
                <a:latin typeface="Times New Roman" panose="02020603050405020304" pitchFamily="18" charset="0"/>
                <a:cs typeface="Times New Roman" panose="02020603050405020304" pitchFamily="18" charset="0"/>
              </a:rPr>
              <a:t> </a:t>
            </a:r>
            <a:r>
              <a:rPr lang="en-US" altLang="en-US" b="1" dirty="0" err="1">
                <a:solidFill>
                  <a:srgbClr val="0000FF"/>
                </a:solidFill>
                <a:latin typeface="Times New Roman" panose="02020603050405020304" pitchFamily="18" charset="0"/>
                <a:cs typeface="Times New Roman" panose="02020603050405020304" pitchFamily="18" charset="0"/>
              </a:rPr>
              <a:t>công</a:t>
            </a:r>
            <a:r>
              <a:rPr lang="en-US" altLang="en-US" b="1" dirty="0">
                <a:solidFill>
                  <a:srgbClr val="0000FF"/>
                </a:solidFill>
                <a:latin typeface="Times New Roman" panose="02020603050405020304" pitchFamily="18" charset="0"/>
                <a:cs typeface="Times New Roman" panose="02020603050405020304" pitchFamily="18" charset="0"/>
              </a:rPr>
              <a:t> </a:t>
            </a:r>
            <a:r>
              <a:rPr lang="en-US" altLang="en-US" b="1" dirty="0" err="1">
                <a:solidFill>
                  <a:srgbClr val="0000FF"/>
                </a:solidFill>
                <a:latin typeface="Times New Roman" panose="02020603050405020304" pitchFamily="18" charset="0"/>
                <a:cs typeface="Times New Roman" panose="02020603050405020304" pitchFamily="18" charset="0"/>
              </a:rPr>
              <a:t>năm</a:t>
            </a:r>
            <a:r>
              <a:rPr lang="en-US" altLang="en-US" b="1" dirty="0">
                <a:solidFill>
                  <a:srgbClr val="0000FF"/>
                </a:solidFill>
                <a:latin typeface="Times New Roman" panose="02020603050405020304" pitchFamily="18" charset="0"/>
                <a:cs typeface="Times New Roman" panose="02020603050405020304" pitchFamily="18" charset="0"/>
              </a:rPr>
              <a:t> 2022:</a:t>
            </a:r>
          </a:p>
          <a:p>
            <a:pPr algn="just" defTabSz="465138" eaLnBrk="1" hangingPunct="1">
              <a:lnSpc>
                <a:spcPct val="150000"/>
              </a:lnSpc>
              <a:spcBef>
                <a:spcPct val="0"/>
              </a:spcBef>
            </a:pPr>
            <a:r>
              <a:rPr lang="en-US" altLang="en-US" b="1" dirty="0">
                <a:solidFill>
                  <a:srgbClr val="0000FF"/>
                </a:solidFill>
                <a:latin typeface="Times New Roman" panose="02020603050405020304" pitchFamily="18" charset="0"/>
                <a:cs typeface="Times New Roman" panose="02020603050405020304" pitchFamily="18" charset="0"/>
              </a:rPr>
              <a:t> b. </a:t>
            </a:r>
            <a:r>
              <a:rPr lang="en-US" altLang="en-US" b="1" dirty="0" err="1">
                <a:solidFill>
                  <a:srgbClr val="0000FF"/>
                </a:solidFill>
                <a:latin typeface="Times New Roman" panose="02020603050405020304" pitchFamily="18" charset="0"/>
                <a:cs typeface="Times New Roman" panose="02020603050405020304" pitchFamily="18" charset="0"/>
              </a:rPr>
              <a:t>Tấn</a:t>
            </a:r>
            <a:r>
              <a:rPr lang="en-US" altLang="en-US" b="1" dirty="0">
                <a:solidFill>
                  <a:srgbClr val="0000FF"/>
                </a:solidFill>
                <a:latin typeface="Times New Roman" panose="02020603050405020304" pitchFamily="18" charset="0"/>
                <a:cs typeface="Times New Roman" panose="02020603050405020304" pitchFamily="18" charset="0"/>
              </a:rPr>
              <a:t> </a:t>
            </a:r>
            <a:r>
              <a:rPr lang="en-US" altLang="en-US" b="1" dirty="0" err="1">
                <a:solidFill>
                  <a:srgbClr val="0000FF"/>
                </a:solidFill>
                <a:latin typeface="Times New Roman" panose="02020603050405020304" pitchFamily="18" charset="0"/>
                <a:cs typeface="Times New Roman" panose="02020603050405020304" pitchFamily="18" charset="0"/>
              </a:rPr>
              <a:t>công</a:t>
            </a:r>
            <a:r>
              <a:rPr lang="en-US" altLang="en-US" b="1" dirty="0">
                <a:solidFill>
                  <a:srgbClr val="0000FF"/>
                </a:solidFill>
                <a:latin typeface="Times New Roman" panose="02020603050405020304" pitchFamily="18" charset="0"/>
                <a:cs typeface="Times New Roman" panose="02020603050405020304" pitchFamily="18" charset="0"/>
              </a:rPr>
              <a:t> </a:t>
            </a:r>
            <a:r>
              <a:rPr lang="en-US" altLang="en-US" b="1" dirty="0" err="1">
                <a:solidFill>
                  <a:srgbClr val="0000FF"/>
                </a:solidFill>
                <a:latin typeface="Times New Roman" panose="02020603050405020304" pitchFamily="18" charset="0"/>
                <a:cs typeface="Times New Roman" panose="02020603050405020304" pitchFamily="18" charset="0"/>
              </a:rPr>
              <a:t>trên</a:t>
            </a:r>
            <a:r>
              <a:rPr lang="en-US" altLang="en-US" b="1" dirty="0">
                <a:solidFill>
                  <a:srgbClr val="0000FF"/>
                </a:solidFill>
                <a:latin typeface="Times New Roman" panose="02020603050405020304" pitchFamily="18" charset="0"/>
                <a:cs typeface="Times New Roman" panose="02020603050405020304" pitchFamily="18" charset="0"/>
              </a:rPr>
              <a:t> </a:t>
            </a:r>
            <a:r>
              <a:rPr lang="en-US" altLang="en-US" b="1" dirty="0" err="1">
                <a:solidFill>
                  <a:srgbClr val="0000FF"/>
                </a:solidFill>
                <a:latin typeface="Times New Roman" panose="02020603050405020304" pitchFamily="18" charset="0"/>
                <a:cs typeface="Times New Roman" panose="02020603050405020304" pitchFamily="18" charset="0"/>
              </a:rPr>
              <a:t>thiết</a:t>
            </a:r>
            <a:r>
              <a:rPr lang="en-US" altLang="en-US" b="1" dirty="0">
                <a:solidFill>
                  <a:srgbClr val="0000FF"/>
                </a:solidFill>
                <a:latin typeface="Times New Roman" panose="02020603050405020304" pitchFamily="18" charset="0"/>
                <a:cs typeface="Times New Roman" panose="02020603050405020304" pitchFamily="18" charset="0"/>
              </a:rPr>
              <a:t> </a:t>
            </a:r>
            <a:r>
              <a:rPr lang="en-US" altLang="en-US" b="1" dirty="0" err="1">
                <a:solidFill>
                  <a:srgbClr val="0000FF"/>
                </a:solidFill>
                <a:latin typeface="Times New Roman" panose="02020603050405020304" pitchFamily="18" charset="0"/>
                <a:cs typeface="Times New Roman" panose="02020603050405020304" pitchFamily="18" charset="0"/>
              </a:rPr>
              <a:t>bị</a:t>
            </a:r>
            <a:r>
              <a:rPr lang="en-US" altLang="en-US" b="1" dirty="0">
                <a:solidFill>
                  <a:srgbClr val="0000FF"/>
                </a:solidFill>
                <a:latin typeface="Times New Roman" panose="02020603050405020304" pitchFamily="18" charset="0"/>
                <a:cs typeface="Times New Roman" panose="02020603050405020304" pitchFamily="18" charset="0"/>
              </a:rPr>
              <a:t> di </a:t>
            </a:r>
            <a:r>
              <a:rPr lang="en-US" altLang="en-US" b="1" dirty="0" err="1">
                <a:solidFill>
                  <a:srgbClr val="0000FF"/>
                </a:solidFill>
                <a:latin typeface="Times New Roman" panose="02020603050405020304" pitchFamily="18" charset="0"/>
                <a:cs typeface="Times New Roman" panose="02020603050405020304" pitchFamily="18" charset="0"/>
              </a:rPr>
              <a:t>động</a:t>
            </a:r>
            <a:r>
              <a:rPr lang="en-US" altLang="en-US" b="1" dirty="0">
                <a:solidFill>
                  <a:srgbClr val="0000FF"/>
                </a:solidFill>
                <a:latin typeface="Times New Roman" panose="02020603050405020304" pitchFamily="18" charset="0"/>
                <a:cs typeface="Times New Roman" panose="02020603050405020304" pitchFamily="18" charset="0"/>
              </a:rPr>
              <a:t> do </a:t>
            </a:r>
            <a:r>
              <a:rPr lang="en-US" altLang="en-US" b="1" dirty="0" err="1">
                <a:solidFill>
                  <a:srgbClr val="0000FF"/>
                </a:solidFill>
                <a:latin typeface="Times New Roman" panose="02020603050405020304" pitchFamily="18" charset="0"/>
                <a:cs typeface="Times New Roman" panose="02020603050405020304" pitchFamily="18" charset="0"/>
              </a:rPr>
              <a:t>cài</a:t>
            </a:r>
            <a:r>
              <a:rPr lang="en-US" altLang="en-US" b="1" dirty="0">
                <a:solidFill>
                  <a:srgbClr val="0000FF"/>
                </a:solidFill>
                <a:latin typeface="Times New Roman" panose="02020603050405020304" pitchFamily="18" charset="0"/>
                <a:cs typeface="Times New Roman" panose="02020603050405020304" pitchFamily="18" charset="0"/>
              </a:rPr>
              <a:t> </a:t>
            </a:r>
            <a:r>
              <a:rPr lang="en-US" altLang="en-US" b="1" dirty="0" err="1">
                <a:solidFill>
                  <a:srgbClr val="0000FF"/>
                </a:solidFill>
                <a:latin typeface="Times New Roman" panose="02020603050405020304" pitchFamily="18" charset="0"/>
                <a:cs typeface="Times New Roman" panose="02020603050405020304" pitchFamily="18" charset="0"/>
              </a:rPr>
              <a:t>đặt</a:t>
            </a:r>
            <a:r>
              <a:rPr lang="en-US" altLang="en-US" b="1" dirty="0">
                <a:solidFill>
                  <a:srgbClr val="0000FF"/>
                </a:solidFill>
                <a:latin typeface="Times New Roman" panose="02020603050405020304" pitchFamily="18" charset="0"/>
                <a:cs typeface="Times New Roman" panose="02020603050405020304" pitchFamily="18" charset="0"/>
              </a:rPr>
              <a:t> </a:t>
            </a:r>
            <a:r>
              <a:rPr lang="en-US" altLang="en-US" b="1" dirty="0" err="1">
                <a:solidFill>
                  <a:srgbClr val="0000FF"/>
                </a:solidFill>
                <a:latin typeface="Times New Roman" panose="02020603050405020304" pitchFamily="18" charset="0"/>
                <a:cs typeface="Times New Roman" panose="02020603050405020304" pitchFamily="18" charset="0"/>
              </a:rPr>
              <a:t>các</a:t>
            </a:r>
            <a:r>
              <a:rPr lang="en-US" altLang="en-US" b="1" dirty="0">
                <a:solidFill>
                  <a:srgbClr val="0000FF"/>
                </a:solidFill>
                <a:latin typeface="Times New Roman" panose="02020603050405020304" pitchFamily="18" charset="0"/>
                <a:cs typeface="Times New Roman" panose="02020603050405020304" pitchFamily="18" charset="0"/>
              </a:rPr>
              <a:t> </a:t>
            </a:r>
            <a:r>
              <a:rPr lang="en-US" altLang="en-US" b="1" dirty="0" err="1">
                <a:solidFill>
                  <a:srgbClr val="0000FF"/>
                </a:solidFill>
                <a:latin typeface="Times New Roman" panose="02020603050405020304" pitchFamily="18" charset="0"/>
                <a:cs typeface="Times New Roman" panose="02020603050405020304" pitchFamily="18" charset="0"/>
              </a:rPr>
              <a:t>ứng</a:t>
            </a:r>
            <a:r>
              <a:rPr lang="en-US" altLang="en-US" b="1" dirty="0">
                <a:solidFill>
                  <a:srgbClr val="0000FF"/>
                </a:solidFill>
                <a:latin typeface="Times New Roman" panose="02020603050405020304" pitchFamily="18" charset="0"/>
                <a:cs typeface="Times New Roman" panose="02020603050405020304" pitchFamily="18" charset="0"/>
              </a:rPr>
              <a:t> </a:t>
            </a:r>
            <a:r>
              <a:rPr lang="en-US" altLang="en-US" b="1" dirty="0" err="1">
                <a:solidFill>
                  <a:srgbClr val="0000FF"/>
                </a:solidFill>
                <a:latin typeface="Times New Roman" panose="02020603050405020304" pitchFamily="18" charset="0"/>
                <a:cs typeface="Times New Roman" panose="02020603050405020304" pitchFamily="18" charset="0"/>
              </a:rPr>
              <a:t>dụng</a:t>
            </a:r>
            <a:r>
              <a:rPr lang="en-US" altLang="en-US" b="1" dirty="0">
                <a:solidFill>
                  <a:srgbClr val="0000FF"/>
                </a:solidFill>
                <a:latin typeface="Times New Roman" panose="02020603050405020304" pitchFamily="18" charset="0"/>
                <a:cs typeface="Times New Roman" panose="02020603050405020304" pitchFamily="18" charset="0"/>
              </a:rPr>
              <a:t> Google play</a:t>
            </a:r>
            <a:endParaRPr lang="vi-VN" dirty="0">
              <a:latin typeface="+mj-lt"/>
            </a:endParaRPr>
          </a:p>
          <a:p>
            <a:pPr algn="just" defTabSz="465138" eaLnBrk="1" hangingPunct="1">
              <a:lnSpc>
                <a:spcPct val="150000"/>
              </a:lnSpc>
              <a:spcBef>
                <a:spcPct val="0"/>
              </a:spcBef>
            </a:pPr>
            <a:endParaRPr lang="en-US" altLang="en-US" b="1" dirty="0">
              <a:solidFill>
                <a:srgbClr val="0000FF"/>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664756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animEffect transition="in" filter="wipe(left)">
                                      <p:cBhvr>
                                        <p:cTn id="7" dur="500"/>
                                        <p:tgtEl>
                                          <p:spTgt spid="1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16">
                                            <p:txEl>
                                              <p:pRg st="1" end="1"/>
                                            </p:txEl>
                                          </p:spTgt>
                                        </p:tgtEl>
                                        <p:attrNameLst>
                                          <p:attrName>style.visibility</p:attrName>
                                        </p:attrNameLst>
                                      </p:cBhvr>
                                      <p:to>
                                        <p:strVal val="visible"/>
                                      </p:to>
                                    </p:set>
                                    <p:animEffect transition="in" filter="wipe(left)">
                                      <p:cBhvr>
                                        <p:cTn id="12" dur="500"/>
                                        <p:tgtEl>
                                          <p:spTgt spid="1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wipe(left)">
                                      <p:cBhvr>
                                        <p:cTn id="17" dur="500"/>
                                        <p:tgtEl>
                                          <p:spTgt spid="9"/>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11"/>
                                        </p:tgtEl>
                                        <p:attrNameLst>
                                          <p:attrName>style.visibility</p:attrName>
                                        </p:attrNameLst>
                                      </p:cBhvr>
                                      <p:to>
                                        <p:strVal val="visible"/>
                                      </p:to>
                                    </p:set>
                                    <p:animEffect transition="in" filter="wipe(left)">
                                      <p:cBhvr>
                                        <p:cTn id="22"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1"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Diagram 9">
            <a:extLst>
              <a:ext uri="{FF2B5EF4-FFF2-40B4-BE49-F238E27FC236}">
                <a16:creationId xmlns:a16="http://schemas.microsoft.com/office/drawing/2014/main" id="{C743ED0E-49F9-4486-8E7D-1CCEB293982A}"/>
              </a:ext>
            </a:extLst>
          </p:cNvPr>
          <p:cNvGraphicFramePr/>
          <p:nvPr/>
        </p:nvGraphicFramePr>
        <p:xfrm>
          <a:off x="-19666" y="-23360"/>
          <a:ext cx="12211666" cy="76077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pSp>
        <p:nvGrpSpPr>
          <p:cNvPr id="6" name="Group 5">
            <a:extLst>
              <a:ext uri="{FF2B5EF4-FFF2-40B4-BE49-F238E27FC236}">
                <a16:creationId xmlns:a16="http://schemas.microsoft.com/office/drawing/2014/main" id="{117FF2BA-CADF-4D40-B22F-D47AA7BBBAE3}"/>
              </a:ext>
            </a:extLst>
          </p:cNvPr>
          <p:cNvGrpSpPr/>
          <p:nvPr/>
        </p:nvGrpSpPr>
        <p:grpSpPr>
          <a:xfrm>
            <a:off x="0" y="6622024"/>
            <a:ext cx="12191999" cy="250702"/>
            <a:chOff x="0" y="21"/>
            <a:chExt cx="12191999" cy="456753"/>
          </a:xfrm>
        </p:grpSpPr>
        <p:sp>
          <p:nvSpPr>
            <p:cNvPr id="7" name="Rectangle 6">
              <a:extLst>
                <a:ext uri="{FF2B5EF4-FFF2-40B4-BE49-F238E27FC236}">
                  <a16:creationId xmlns:a16="http://schemas.microsoft.com/office/drawing/2014/main" id="{CF8F9F9E-49B6-4FE4-B665-7E1120A4FBB3}"/>
                </a:ext>
              </a:extLst>
            </p:cNvPr>
            <p:cNvSpPr/>
            <p:nvPr/>
          </p:nvSpPr>
          <p:spPr>
            <a:xfrm>
              <a:off x="0" y="21"/>
              <a:ext cx="12191999" cy="456753"/>
            </a:xfrm>
            <a:prstGeom prst="rect">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8" name="TextBox 7">
              <a:extLst>
                <a:ext uri="{FF2B5EF4-FFF2-40B4-BE49-F238E27FC236}">
                  <a16:creationId xmlns:a16="http://schemas.microsoft.com/office/drawing/2014/main" id="{71DB796D-7B78-4006-B866-CD73ABE41CF9}"/>
                </a:ext>
              </a:extLst>
            </p:cNvPr>
            <p:cNvSpPr txBox="1"/>
            <p:nvPr/>
          </p:nvSpPr>
          <p:spPr>
            <a:xfrm>
              <a:off x="0" y="21"/>
              <a:ext cx="12191999" cy="456753"/>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endParaRPr lang="en-US" sz="1600" b="0" kern="1200" dirty="0">
                <a:latin typeface="Times New Roman" panose="02020603050405020304" pitchFamily="18" charset="0"/>
                <a:cs typeface="Times New Roman" panose="02020603050405020304" pitchFamily="18" charset="0"/>
              </a:endParaRPr>
            </a:p>
          </p:txBody>
        </p:sp>
      </p:grpSp>
      <p:sp>
        <p:nvSpPr>
          <p:cNvPr id="16" name="Rectangle 15">
            <a:extLst>
              <a:ext uri="{FF2B5EF4-FFF2-40B4-BE49-F238E27FC236}">
                <a16:creationId xmlns:a16="http://schemas.microsoft.com/office/drawing/2014/main" id="{04FE25C9-BB1D-4067-9E60-A7ADB39F3351}"/>
              </a:ext>
            </a:extLst>
          </p:cNvPr>
          <p:cNvSpPr/>
          <p:nvPr/>
        </p:nvSpPr>
        <p:spPr>
          <a:xfrm>
            <a:off x="1148361" y="2603351"/>
            <a:ext cx="9895276" cy="2677656"/>
          </a:xfrm>
          <a:prstGeom prst="rect">
            <a:avLst/>
          </a:prstGeom>
        </p:spPr>
        <p:txBody>
          <a:bodyPr wrap="square">
            <a:spAutoFit/>
          </a:bodyPr>
          <a:lstStyle/>
          <a:p>
            <a:pPr algn="just"/>
            <a:r>
              <a:rPr lang="en-US" sz="2400" dirty="0">
                <a:latin typeface="Times New Roman" panose="02020603050405020304" pitchFamily="18" charset="0"/>
                <a:cs typeface="Times New Roman" panose="02020603050405020304" pitchFamily="18" charset="0"/>
              </a:rPr>
              <a:t>	</a:t>
            </a:r>
            <a:r>
              <a:rPr lang="vi-VN" sz="2400" dirty="0">
                <a:latin typeface="Times New Roman" panose="02020603050405020304" pitchFamily="18" charset="0"/>
                <a:cs typeface="Times New Roman" panose="02020603050405020304" pitchFamily="18" charset="0"/>
              </a:rPr>
              <a:t>Các nhà nghiên cứu tại McAfee đã phát hiện ra các ứng dụng phần mềm quảng cáo. Họ lưu ý rằng người dùng không phải khởi chạy chúng sau khi cài đặt vì phần mềm quảng cáo tự khởi chạy mà không cần bất kỳ tương tác nào.</a:t>
            </a:r>
          </a:p>
          <a:p>
            <a:pPr algn="just"/>
            <a:r>
              <a:rPr lang="en-US" sz="2400" dirty="0">
                <a:latin typeface="Times New Roman" panose="02020603050405020304" pitchFamily="18" charset="0"/>
                <a:cs typeface="Times New Roman" panose="02020603050405020304" pitchFamily="18" charset="0"/>
              </a:rPr>
              <a:t>	</a:t>
            </a:r>
            <a:r>
              <a:rPr lang="vi-VN" sz="2400" dirty="0">
                <a:latin typeface="Times New Roman" panose="02020603050405020304" pitchFamily="18" charset="0"/>
                <a:cs typeface="Times New Roman" panose="02020603050405020304" pitchFamily="18" charset="0"/>
              </a:rPr>
              <a:t>Hành động đầu tiên từ những ứng dụng phiền phức này là tạo một service luôn luôn chạy dưới nền để hiển thị quảng cáo. Nếu tiến trình bị "kill" (chấm dứt), nó sẽ khởi chạy lại ngay lập tức.</a:t>
            </a:r>
          </a:p>
        </p:txBody>
      </p:sp>
      <p:sp>
        <p:nvSpPr>
          <p:cNvPr id="9" name="Rectangle 3">
            <a:extLst>
              <a:ext uri="{FF2B5EF4-FFF2-40B4-BE49-F238E27FC236}">
                <a16:creationId xmlns:a16="http://schemas.microsoft.com/office/drawing/2014/main" id="{9529C346-716E-492D-98C1-74144CEA9C59}"/>
              </a:ext>
            </a:extLst>
          </p:cNvPr>
          <p:cNvSpPr txBox="1">
            <a:spLocks noChangeArrowheads="1"/>
          </p:cNvSpPr>
          <p:nvPr/>
        </p:nvSpPr>
        <p:spPr bwMode="auto">
          <a:xfrm>
            <a:off x="1396178" y="838200"/>
            <a:ext cx="9895277" cy="685800"/>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0" fontAlgn="base" hangingPunct="0">
              <a:spcBef>
                <a:spcPct val="20000"/>
              </a:spcBef>
              <a:spcAft>
                <a:spcPct val="0"/>
              </a:spcAft>
              <a:buClr>
                <a:schemeClr val="tx1"/>
              </a:buClr>
              <a:buFont typeface="Wingdings" panose="05000000000000000000" pitchFamily="2" charset="2"/>
              <a:buNone/>
              <a:defRPr sz="2400" kern="1200">
                <a:solidFill>
                  <a:schemeClr val="tx1"/>
                </a:solidFill>
                <a:latin typeface="+mn-lt"/>
                <a:ea typeface="+mn-ea"/>
                <a:cs typeface="+mn-cs"/>
              </a:defRPr>
            </a:lvl1pPr>
            <a:lvl2pPr marL="457200" indent="0" algn="ctr" rtl="0" eaLnBrk="0" fontAlgn="base" hangingPunct="0">
              <a:spcBef>
                <a:spcPct val="20000"/>
              </a:spcBef>
              <a:spcAft>
                <a:spcPct val="0"/>
              </a:spcAft>
              <a:buClr>
                <a:schemeClr val="tx1"/>
              </a:buClr>
              <a:buNone/>
              <a:defRPr sz="2000" kern="1200">
                <a:solidFill>
                  <a:schemeClr val="tx1"/>
                </a:solidFill>
                <a:latin typeface="+mn-lt"/>
                <a:ea typeface="+mn-ea"/>
                <a:cs typeface="+mn-cs"/>
              </a:defRPr>
            </a:lvl2pPr>
            <a:lvl3pPr marL="914400" indent="0" algn="ctr" rtl="0" eaLnBrk="0" fontAlgn="base" hangingPunct="0">
              <a:spcBef>
                <a:spcPct val="20000"/>
              </a:spcBef>
              <a:spcAft>
                <a:spcPct val="0"/>
              </a:spcAft>
              <a:buClr>
                <a:schemeClr val="tx1"/>
              </a:buClr>
              <a:buFont typeface="Wingdings" panose="05000000000000000000" pitchFamily="2" charset="2"/>
              <a:buNone/>
              <a:defRPr sz="1800" kern="1200">
                <a:solidFill>
                  <a:schemeClr val="tx1"/>
                </a:solidFill>
                <a:latin typeface="+mn-lt"/>
                <a:ea typeface="+mn-ea"/>
                <a:cs typeface="+mn-cs"/>
              </a:defRPr>
            </a:lvl3pPr>
            <a:lvl4pPr marL="1371600" indent="0" algn="ctr" rtl="0" eaLnBrk="0" fontAlgn="base" hangingPunct="0">
              <a:spcBef>
                <a:spcPct val="20000"/>
              </a:spcBef>
              <a:spcAft>
                <a:spcPct val="0"/>
              </a:spcAft>
              <a:buNone/>
              <a:defRPr sz="1600" kern="1200">
                <a:solidFill>
                  <a:schemeClr val="tx1"/>
                </a:solidFill>
                <a:latin typeface="+mn-lt"/>
                <a:ea typeface="+mn-ea"/>
                <a:cs typeface="+mn-cs"/>
              </a:defRPr>
            </a:lvl4pPr>
            <a:lvl5pPr marL="1828800" indent="0" algn="ctr" rtl="0" eaLnBrk="0" fontAlgn="base" hangingPunct="0">
              <a:spcBef>
                <a:spcPct val="20000"/>
              </a:spcBef>
              <a:spcAft>
                <a:spcPct val="0"/>
              </a:spcAft>
              <a:buFont typeface="Wingdings" panose="05000000000000000000" pitchFamily="2" charset="2"/>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just" defTabSz="465138" eaLnBrk="1" hangingPunct="1">
              <a:lnSpc>
                <a:spcPct val="150000"/>
              </a:lnSpc>
              <a:spcBef>
                <a:spcPct val="0"/>
              </a:spcBef>
            </a:pPr>
            <a:r>
              <a:rPr lang="en-US" altLang="en-US" b="1" dirty="0">
                <a:solidFill>
                  <a:srgbClr val="0000FF"/>
                </a:solidFill>
                <a:latin typeface="Times New Roman" panose="02020603050405020304" pitchFamily="18" charset="0"/>
                <a:cs typeface="Times New Roman" panose="02020603050405020304" pitchFamily="18" charset="0"/>
              </a:rPr>
              <a:t> I. TỔNG QUAN TÌNH HÌNH AN TOÀN, AN NINH MẠNG NĂM 2021</a:t>
            </a:r>
            <a:endParaRPr lang="vi-VN" dirty="0">
              <a:latin typeface="+mj-lt"/>
            </a:endParaRPr>
          </a:p>
          <a:p>
            <a:pPr algn="just" defTabSz="465138" eaLnBrk="1" hangingPunct="1">
              <a:lnSpc>
                <a:spcPct val="150000"/>
              </a:lnSpc>
              <a:spcBef>
                <a:spcPct val="0"/>
              </a:spcBef>
            </a:pPr>
            <a:endParaRPr lang="en-US" altLang="en-US" b="1" dirty="0">
              <a:solidFill>
                <a:srgbClr val="0000FF"/>
              </a:solidFill>
              <a:latin typeface="Times New Roman" panose="02020603050405020304" pitchFamily="18" charset="0"/>
              <a:cs typeface="Times New Roman" panose="02020603050405020304" pitchFamily="18" charset="0"/>
            </a:endParaRPr>
          </a:p>
        </p:txBody>
      </p:sp>
      <p:sp>
        <p:nvSpPr>
          <p:cNvPr id="11" name="Rectangle 3">
            <a:extLst>
              <a:ext uri="{FF2B5EF4-FFF2-40B4-BE49-F238E27FC236}">
                <a16:creationId xmlns:a16="http://schemas.microsoft.com/office/drawing/2014/main" id="{B636A850-1517-C613-7F2D-EBCD91819DB4}"/>
              </a:ext>
            </a:extLst>
          </p:cNvPr>
          <p:cNvSpPr txBox="1">
            <a:spLocks noChangeArrowheads="1"/>
          </p:cNvSpPr>
          <p:nvPr/>
        </p:nvSpPr>
        <p:spPr bwMode="auto">
          <a:xfrm>
            <a:off x="1396177" y="1407739"/>
            <a:ext cx="9895277" cy="1195612"/>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0" fontAlgn="base" hangingPunct="0">
              <a:spcBef>
                <a:spcPct val="20000"/>
              </a:spcBef>
              <a:spcAft>
                <a:spcPct val="0"/>
              </a:spcAft>
              <a:buClr>
                <a:schemeClr val="tx1"/>
              </a:buClr>
              <a:buFont typeface="Wingdings" panose="05000000000000000000" pitchFamily="2" charset="2"/>
              <a:buNone/>
              <a:defRPr sz="2400" kern="1200">
                <a:solidFill>
                  <a:schemeClr val="tx1"/>
                </a:solidFill>
                <a:latin typeface="+mn-lt"/>
                <a:ea typeface="+mn-ea"/>
                <a:cs typeface="+mn-cs"/>
              </a:defRPr>
            </a:lvl1pPr>
            <a:lvl2pPr marL="457200" indent="0" algn="ctr" rtl="0" eaLnBrk="0" fontAlgn="base" hangingPunct="0">
              <a:spcBef>
                <a:spcPct val="20000"/>
              </a:spcBef>
              <a:spcAft>
                <a:spcPct val="0"/>
              </a:spcAft>
              <a:buClr>
                <a:schemeClr val="tx1"/>
              </a:buClr>
              <a:buNone/>
              <a:defRPr sz="2000" kern="1200">
                <a:solidFill>
                  <a:schemeClr val="tx1"/>
                </a:solidFill>
                <a:latin typeface="+mn-lt"/>
                <a:ea typeface="+mn-ea"/>
                <a:cs typeface="+mn-cs"/>
              </a:defRPr>
            </a:lvl2pPr>
            <a:lvl3pPr marL="914400" indent="0" algn="ctr" rtl="0" eaLnBrk="0" fontAlgn="base" hangingPunct="0">
              <a:spcBef>
                <a:spcPct val="20000"/>
              </a:spcBef>
              <a:spcAft>
                <a:spcPct val="0"/>
              </a:spcAft>
              <a:buClr>
                <a:schemeClr val="tx1"/>
              </a:buClr>
              <a:buFont typeface="Wingdings" panose="05000000000000000000" pitchFamily="2" charset="2"/>
              <a:buNone/>
              <a:defRPr sz="1800" kern="1200">
                <a:solidFill>
                  <a:schemeClr val="tx1"/>
                </a:solidFill>
                <a:latin typeface="+mn-lt"/>
                <a:ea typeface="+mn-ea"/>
                <a:cs typeface="+mn-cs"/>
              </a:defRPr>
            </a:lvl3pPr>
            <a:lvl4pPr marL="1371600" indent="0" algn="ctr" rtl="0" eaLnBrk="0" fontAlgn="base" hangingPunct="0">
              <a:spcBef>
                <a:spcPct val="20000"/>
              </a:spcBef>
              <a:spcAft>
                <a:spcPct val="0"/>
              </a:spcAft>
              <a:buNone/>
              <a:defRPr sz="1600" kern="1200">
                <a:solidFill>
                  <a:schemeClr val="tx1"/>
                </a:solidFill>
                <a:latin typeface="+mn-lt"/>
                <a:ea typeface="+mn-ea"/>
                <a:cs typeface="+mn-cs"/>
              </a:defRPr>
            </a:lvl4pPr>
            <a:lvl5pPr marL="1828800" indent="0" algn="ctr" rtl="0" eaLnBrk="0" fontAlgn="base" hangingPunct="0">
              <a:spcBef>
                <a:spcPct val="20000"/>
              </a:spcBef>
              <a:spcAft>
                <a:spcPct val="0"/>
              </a:spcAft>
              <a:buFont typeface="Wingdings" panose="05000000000000000000" pitchFamily="2" charset="2"/>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just" defTabSz="465138" eaLnBrk="1" hangingPunct="1">
              <a:lnSpc>
                <a:spcPct val="150000"/>
              </a:lnSpc>
              <a:spcBef>
                <a:spcPct val="0"/>
              </a:spcBef>
            </a:pPr>
            <a:r>
              <a:rPr lang="en-US" altLang="en-US" b="1" dirty="0">
                <a:solidFill>
                  <a:srgbClr val="0000FF"/>
                </a:solidFill>
                <a:latin typeface="Times New Roman" panose="02020603050405020304" pitchFamily="18" charset="0"/>
                <a:cs typeface="Times New Roman" panose="02020603050405020304" pitchFamily="18" charset="0"/>
              </a:rPr>
              <a:t> 1. </a:t>
            </a:r>
            <a:r>
              <a:rPr lang="en-US" altLang="en-US" b="1" dirty="0" err="1">
                <a:solidFill>
                  <a:srgbClr val="0000FF"/>
                </a:solidFill>
                <a:latin typeface="Times New Roman" panose="02020603050405020304" pitchFamily="18" charset="0"/>
                <a:cs typeface="Times New Roman" panose="02020603050405020304" pitchFamily="18" charset="0"/>
              </a:rPr>
              <a:t>Các</a:t>
            </a:r>
            <a:r>
              <a:rPr lang="en-US" altLang="en-US" b="1" dirty="0">
                <a:solidFill>
                  <a:srgbClr val="0000FF"/>
                </a:solidFill>
                <a:latin typeface="Times New Roman" panose="02020603050405020304" pitchFamily="18" charset="0"/>
                <a:cs typeface="Times New Roman" panose="02020603050405020304" pitchFamily="18" charset="0"/>
              </a:rPr>
              <a:t> xu </a:t>
            </a:r>
            <a:r>
              <a:rPr lang="en-US" altLang="en-US" b="1" dirty="0" err="1">
                <a:solidFill>
                  <a:srgbClr val="0000FF"/>
                </a:solidFill>
                <a:latin typeface="Times New Roman" panose="02020603050405020304" pitchFamily="18" charset="0"/>
                <a:cs typeface="Times New Roman" panose="02020603050405020304" pitchFamily="18" charset="0"/>
              </a:rPr>
              <a:t>hướng</a:t>
            </a:r>
            <a:r>
              <a:rPr lang="en-US" altLang="en-US" b="1" dirty="0">
                <a:solidFill>
                  <a:srgbClr val="0000FF"/>
                </a:solidFill>
                <a:latin typeface="Times New Roman" panose="02020603050405020304" pitchFamily="18" charset="0"/>
                <a:cs typeface="Times New Roman" panose="02020603050405020304" pitchFamily="18" charset="0"/>
              </a:rPr>
              <a:t> </a:t>
            </a:r>
            <a:r>
              <a:rPr lang="en-US" altLang="en-US" b="1" dirty="0" err="1">
                <a:solidFill>
                  <a:srgbClr val="0000FF"/>
                </a:solidFill>
                <a:latin typeface="Times New Roman" panose="02020603050405020304" pitchFamily="18" charset="0"/>
                <a:cs typeface="Times New Roman" panose="02020603050405020304" pitchFamily="18" charset="0"/>
              </a:rPr>
              <a:t>tấng</a:t>
            </a:r>
            <a:r>
              <a:rPr lang="en-US" altLang="en-US" b="1" dirty="0">
                <a:solidFill>
                  <a:srgbClr val="0000FF"/>
                </a:solidFill>
                <a:latin typeface="Times New Roman" panose="02020603050405020304" pitchFamily="18" charset="0"/>
                <a:cs typeface="Times New Roman" panose="02020603050405020304" pitchFamily="18" charset="0"/>
              </a:rPr>
              <a:t> </a:t>
            </a:r>
            <a:r>
              <a:rPr lang="en-US" altLang="en-US" b="1" dirty="0" err="1">
                <a:solidFill>
                  <a:srgbClr val="0000FF"/>
                </a:solidFill>
                <a:latin typeface="Times New Roman" panose="02020603050405020304" pitchFamily="18" charset="0"/>
                <a:cs typeface="Times New Roman" panose="02020603050405020304" pitchFamily="18" charset="0"/>
              </a:rPr>
              <a:t>công</a:t>
            </a:r>
            <a:r>
              <a:rPr lang="en-US" altLang="en-US" b="1" dirty="0">
                <a:solidFill>
                  <a:srgbClr val="0000FF"/>
                </a:solidFill>
                <a:latin typeface="Times New Roman" panose="02020603050405020304" pitchFamily="18" charset="0"/>
                <a:cs typeface="Times New Roman" panose="02020603050405020304" pitchFamily="18" charset="0"/>
              </a:rPr>
              <a:t> </a:t>
            </a:r>
            <a:r>
              <a:rPr lang="en-US" altLang="en-US" b="1" dirty="0" err="1">
                <a:solidFill>
                  <a:srgbClr val="0000FF"/>
                </a:solidFill>
                <a:latin typeface="Times New Roman" panose="02020603050405020304" pitchFamily="18" charset="0"/>
                <a:cs typeface="Times New Roman" panose="02020603050405020304" pitchFamily="18" charset="0"/>
              </a:rPr>
              <a:t>năm</a:t>
            </a:r>
            <a:r>
              <a:rPr lang="en-US" altLang="en-US" b="1" dirty="0">
                <a:solidFill>
                  <a:srgbClr val="0000FF"/>
                </a:solidFill>
                <a:latin typeface="Times New Roman" panose="02020603050405020304" pitchFamily="18" charset="0"/>
                <a:cs typeface="Times New Roman" panose="02020603050405020304" pitchFamily="18" charset="0"/>
              </a:rPr>
              <a:t> 2022:</a:t>
            </a:r>
          </a:p>
          <a:p>
            <a:pPr algn="just" defTabSz="465138" eaLnBrk="1" hangingPunct="1">
              <a:lnSpc>
                <a:spcPct val="150000"/>
              </a:lnSpc>
              <a:spcBef>
                <a:spcPct val="0"/>
              </a:spcBef>
            </a:pPr>
            <a:r>
              <a:rPr lang="en-US" altLang="en-US" b="1" dirty="0">
                <a:solidFill>
                  <a:srgbClr val="0000FF"/>
                </a:solidFill>
                <a:latin typeface="Times New Roman" panose="02020603050405020304" pitchFamily="18" charset="0"/>
                <a:cs typeface="Times New Roman" panose="02020603050405020304" pitchFamily="18" charset="0"/>
              </a:rPr>
              <a:t>b. </a:t>
            </a:r>
            <a:r>
              <a:rPr lang="en-US" altLang="en-US" b="1" dirty="0" err="1">
                <a:solidFill>
                  <a:srgbClr val="0000FF"/>
                </a:solidFill>
                <a:latin typeface="Times New Roman" panose="02020603050405020304" pitchFamily="18" charset="0"/>
                <a:cs typeface="Times New Roman" panose="02020603050405020304" pitchFamily="18" charset="0"/>
              </a:rPr>
              <a:t>Tấn</a:t>
            </a:r>
            <a:r>
              <a:rPr lang="en-US" altLang="en-US" b="1" dirty="0">
                <a:solidFill>
                  <a:srgbClr val="0000FF"/>
                </a:solidFill>
                <a:latin typeface="Times New Roman" panose="02020603050405020304" pitchFamily="18" charset="0"/>
                <a:cs typeface="Times New Roman" panose="02020603050405020304" pitchFamily="18" charset="0"/>
              </a:rPr>
              <a:t> </a:t>
            </a:r>
            <a:r>
              <a:rPr lang="en-US" altLang="en-US" b="1" dirty="0" err="1">
                <a:solidFill>
                  <a:srgbClr val="0000FF"/>
                </a:solidFill>
                <a:latin typeface="Times New Roman" panose="02020603050405020304" pitchFamily="18" charset="0"/>
                <a:cs typeface="Times New Roman" panose="02020603050405020304" pitchFamily="18" charset="0"/>
              </a:rPr>
              <a:t>công</a:t>
            </a:r>
            <a:r>
              <a:rPr lang="en-US" altLang="en-US" b="1" dirty="0">
                <a:solidFill>
                  <a:srgbClr val="0000FF"/>
                </a:solidFill>
                <a:latin typeface="Times New Roman" panose="02020603050405020304" pitchFamily="18" charset="0"/>
                <a:cs typeface="Times New Roman" panose="02020603050405020304" pitchFamily="18" charset="0"/>
              </a:rPr>
              <a:t> </a:t>
            </a:r>
            <a:r>
              <a:rPr lang="en-US" altLang="en-US" b="1" dirty="0" err="1">
                <a:solidFill>
                  <a:srgbClr val="0000FF"/>
                </a:solidFill>
                <a:latin typeface="Times New Roman" panose="02020603050405020304" pitchFamily="18" charset="0"/>
                <a:cs typeface="Times New Roman" panose="02020603050405020304" pitchFamily="18" charset="0"/>
              </a:rPr>
              <a:t>trên</a:t>
            </a:r>
            <a:r>
              <a:rPr lang="en-US" altLang="en-US" b="1" dirty="0">
                <a:solidFill>
                  <a:srgbClr val="0000FF"/>
                </a:solidFill>
                <a:latin typeface="Times New Roman" panose="02020603050405020304" pitchFamily="18" charset="0"/>
                <a:cs typeface="Times New Roman" panose="02020603050405020304" pitchFamily="18" charset="0"/>
              </a:rPr>
              <a:t> </a:t>
            </a:r>
            <a:r>
              <a:rPr lang="en-US" altLang="en-US" b="1" dirty="0" err="1">
                <a:solidFill>
                  <a:srgbClr val="0000FF"/>
                </a:solidFill>
                <a:latin typeface="Times New Roman" panose="02020603050405020304" pitchFamily="18" charset="0"/>
                <a:cs typeface="Times New Roman" panose="02020603050405020304" pitchFamily="18" charset="0"/>
              </a:rPr>
              <a:t>thiết</a:t>
            </a:r>
            <a:r>
              <a:rPr lang="en-US" altLang="en-US" b="1" dirty="0">
                <a:solidFill>
                  <a:srgbClr val="0000FF"/>
                </a:solidFill>
                <a:latin typeface="Times New Roman" panose="02020603050405020304" pitchFamily="18" charset="0"/>
                <a:cs typeface="Times New Roman" panose="02020603050405020304" pitchFamily="18" charset="0"/>
              </a:rPr>
              <a:t> </a:t>
            </a:r>
            <a:r>
              <a:rPr lang="en-US" altLang="en-US" b="1" dirty="0" err="1">
                <a:solidFill>
                  <a:srgbClr val="0000FF"/>
                </a:solidFill>
                <a:latin typeface="Times New Roman" panose="02020603050405020304" pitchFamily="18" charset="0"/>
                <a:cs typeface="Times New Roman" panose="02020603050405020304" pitchFamily="18" charset="0"/>
              </a:rPr>
              <a:t>bị</a:t>
            </a:r>
            <a:r>
              <a:rPr lang="en-US" altLang="en-US" b="1" dirty="0">
                <a:solidFill>
                  <a:srgbClr val="0000FF"/>
                </a:solidFill>
                <a:latin typeface="Times New Roman" panose="02020603050405020304" pitchFamily="18" charset="0"/>
                <a:cs typeface="Times New Roman" panose="02020603050405020304" pitchFamily="18" charset="0"/>
              </a:rPr>
              <a:t> di </a:t>
            </a:r>
            <a:r>
              <a:rPr lang="en-US" altLang="en-US" b="1" dirty="0" err="1">
                <a:solidFill>
                  <a:srgbClr val="0000FF"/>
                </a:solidFill>
                <a:latin typeface="Times New Roman" panose="02020603050405020304" pitchFamily="18" charset="0"/>
                <a:cs typeface="Times New Roman" panose="02020603050405020304" pitchFamily="18" charset="0"/>
              </a:rPr>
              <a:t>động</a:t>
            </a:r>
            <a:r>
              <a:rPr lang="en-US" altLang="en-US" b="1" dirty="0">
                <a:solidFill>
                  <a:srgbClr val="0000FF"/>
                </a:solidFill>
                <a:latin typeface="Times New Roman" panose="02020603050405020304" pitchFamily="18" charset="0"/>
                <a:cs typeface="Times New Roman" panose="02020603050405020304" pitchFamily="18" charset="0"/>
              </a:rPr>
              <a:t> do </a:t>
            </a:r>
            <a:r>
              <a:rPr lang="en-US" altLang="en-US" b="1" dirty="0" err="1">
                <a:solidFill>
                  <a:srgbClr val="0000FF"/>
                </a:solidFill>
                <a:latin typeface="Times New Roman" panose="02020603050405020304" pitchFamily="18" charset="0"/>
                <a:cs typeface="Times New Roman" panose="02020603050405020304" pitchFamily="18" charset="0"/>
              </a:rPr>
              <a:t>cài</a:t>
            </a:r>
            <a:r>
              <a:rPr lang="en-US" altLang="en-US" b="1" dirty="0">
                <a:solidFill>
                  <a:srgbClr val="0000FF"/>
                </a:solidFill>
                <a:latin typeface="Times New Roman" panose="02020603050405020304" pitchFamily="18" charset="0"/>
                <a:cs typeface="Times New Roman" panose="02020603050405020304" pitchFamily="18" charset="0"/>
              </a:rPr>
              <a:t> </a:t>
            </a:r>
            <a:r>
              <a:rPr lang="en-US" altLang="en-US" b="1" dirty="0" err="1">
                <a:solidFill>
                  <a:srgbClr val="0000FF"/>
                </a:solidFill>
                <a:latin typeface="Times New Roman" panose="02020603050405020304" pitchFamily="18" charset="0"/>
                <a:cs typeface="Times New Roman" panose="02020603050405020304" pitchFamily="18" charset="0"/>
              </a:rPr>
              <a:t>đặt</a:t>
            </a:r>
            <a:r>
              <a:rPr lang="en-US" altLang="en-US" b="1" dirty="0">
                <a:solidFill>
                  <a:srgbClr val="0000FF"/>
                </a:solidFill>
                <a:latin typeface="Times New Roman" panose="02020603050405020304" pitchFamily="18" charset="0"/>
                <a:cs typeface="Times New Roman" panose="02020603050405020304" pitchFamily="18" charset="0"/>
              </a:rPr>
              <a:t> </a:t>
            </a:r>
            <a:r>
              <a:rPr lang="en-US" altLang="en-US" b="1" dirty="0" err="1">
                <a:solidFill>
                  <a:srgbClr val="0000FF"/>
                </a:solidFill>
                <a:latin typeface="Times New Roman" panose="02020603050405020304" pitchFamily="18" charset="0"/>
                <a:cs typeface="Times New Roman" panose="02020603050405020304" pitchFamily="18" charset="0"/>
              </a:rPr>
              <a:t>các</a:t>
            </a:r>
            <a:r>
              <a:rPr lang="en-US" altLang="en-US" b="1" dirty="0">
                <a:solidFill>
                  <a:srgbClr val="0000FF"/>
                </a:solidFill>
                <a:latin typeface="Times New Roman" panose="02020603050405020304" pitchFamily="18" charset="0"/>
                <a:cs typeface="Times New Roman" panose="02020603050405020304" pitchFamily="18" charset="0"/>
              </a:rPr>
              <a:t> </a:t>
            </a:r>
            <a:r>
              <a:rPr lang="en-US" altLang="en-US" b="1" dirty="0" err="1">
                <a:solidFill>
                  <a:srgbClr val="0000FF"/>
                </a:solidFill>
                <a:latin typeface="Times New Roman" panose="02020603050405020304" pitchFamily="18" charset="0"/>
                <a:cs typeface="Times New Roman" panose="02020603050405020304" pitchFamily="18" charset="0"/>
              </a:rPr>
              <a:t>ứng</a:t>
            </a:r>
            <a:r>
              <a:rPr lang="en-US" altLang="en-US" b="1" dirty="0">
                <a:solidFill>
                  <a:srgbClr val="0000FF"/>
                </a:solidFill>
                <a:latin typeface="Times New Roman" panose="02020603050405020304" pitchFamily="18" charset="0"/>
                <a:cs typeface="Times New Roman" panose="02020603050405020304" pitchFamily="18" charset="0"/>
              </a:rPr>
              <a:t> </a:t>
            </a:r>
            <a:r>
              <a:rPr lang="en-US" altLang="en-US" b="1" dirty="0" err="1">
                <a:solidFill>
                  <a:srgbClr val="0000FF"/>
                </a:solidFill>
                <a:latin typeface="Times New Roman" panose="02020603050405020304" pitchFamily="18" charset="0"/>
                <a:cs typeface="Times New Roman" panose="02020603050405020304" pitchFamily="18" charset="0"/>
              </a:rPr>
              <a:t>dụng</a:t>
            </a:r>
            <a:r>
              <a:rPr lang="en-US" altLang="en-US" b="1" dirty="0">
                <a:solidFill>
                  <a:srgbClr val="0000FF"/>
                </a:solidFill>
                <a:latin typeface="Times New Roman" panose="02020603050405020304" pitchFamily="18" charset="0"/>
                <a:cs typeface="Times New Roman" panose="02020603050405020304" pitchFamily="18" charset="0"/>
              </a:rPr>
              <a:t> Google play</a:t>
            </a:r>
            <a:endParaRPr lang="vi-VN" dirty="0">
              <a:latin typeface="+mj-lt"/>
            </a:endParaRPr>
          </a:p>
          <a:p>
            <a:pPr algn="just" defTabSz="465138" eaLnBrk="1" hangingPunct="1">
              <a:lnSpc>
                <a:spcPct val="150000"/>
              </a:lnSpc>
              <a:spcBef>
                <a:spcPct val="0"/>
              </a:spcBef>
            </a:pPr>
            <a:endParaRPr lang="en-US" altLang="en-US" b="1" dirty="0">
              <a:solidFill>
                <a:srgbClr val="0000FF"/>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085587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animEffect transition="in" filter="wipe(left)">
                                      <p:cBhvr>
                                        <p:cTn id="7" dur="500"/>
                                        <p:tgtEl>
                                          <p:spTgt spid="1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16">
                                            <p:txEl>
                                              <p:pRg st="1" end="1"/>
                                            </p:txEl>
                                          </p:spTgt>
                                        </p:tgtEl>
                                        <p:attrNameLst>
                                          <p:attrName>style.visibility</p:attrName>
                                        </p:attrNameLst>
                                      </p:cBhvr>
                                      <p:to>
                                        <p:strVal val="visible"/>
                                      </p:to>
                                    </p:set>
                                    <p:animEffect transition="in" filter="wipe(left)">
                                      <p:cBhvr>
                                        <p:cTn id="12" dur="500"/>
                                        <p:tgtEl>
                                          <p:spTgt spid="1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wipe(left)">
                                      <p:cBhvr>
                                        <p:cTn id="17" dur="500"/>
                                        <p:tgtEl>
                                          <p:spTgt spid="9"/>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11"/>
                                        </p:tgtEl>
                                        <p:attrNameLst>
                                          <p:attrName>style.visibility</p:attrName>
                                        </p:attrNameLst>
                                      </p:cBhvr>
                                      <p:to>
                                        <p:strVal val="visible"/>
                                      </p:to>
                                    </p:set>
                                    <p:animEffect transition="in" filter="wipe(left)">
                                      <p:cBhvr>
                                        <p:cTn id="22"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1"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Diagram 9">
            <a:extLst>
              <a:ext uri="{FF2B5EF4-FFF2-40B4-BE49-F238E27FC236}">
                <a16:creationId xmlns:a16="http://schemas.microsoft.com/office/drawing/2014/main" id="{C743ED0E-49F9-4486-8E7D-1CCEB293982A}"/>
              </a:ext>
            </a:extLst>
          </p:cNvPr>
          <p:cNvGraphicFramePr/>
          <p:nvPr/>
        </p:nvGraphicFramePr>
        <p:xfrm>
          <a:off x="-19666" y="-23360"/>
          <a:ext cx="12211666" cy="76077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pSp>
        <p:nvGrpSpPr>
          <p:cNvPr id="6" name="Group 5">
            <a:extLst>
              <a:ext uri="{FF2B5EF4-FFF2-40B4-BE49-F238E27FC236}">
                <a16:creationId xmlns:a16="http://schemas.microsoft.com/office/drawing/2014/main" id="{117FF2BA-CADF-4D40-B22F-D47AA7BBBAE3}"/>
              </a:ext>
            </a:extLst>
          </p:cNvPr>
          <p:cNvGrpSpPr/>
          <p:nvPr/>
        </p:nvGrpSpPr>
        <p:grpSpPr>
          <a:xfrm>
            <a:off x="0" y="6622024"/>
            <a:ext cx="12191999" cy="250702"/>
            <a:chOff x="0" y="21"/>
            <a:chExt cx="12191999" cy="456753"/>
          </a:xfrm>
        </p:grpSpPr>
        <p:sp>
          <p:nvSpPr>
            <p:cNvPr id="7" name="Rectangle 6">
              <a:extLst>
                <a:ext uri="{FF2B5EF4-FFF2-40B4-BE49-F238E27FC236}">
                  <a16:creationId xmlns:a16="http://schemas.microsoft.com/office/drawing/2014/main" id="{CF8F9F9E-49B6-4FE4-B665-7E1120A4FBB3}"/>
                </a:ext>
              </a:extLst>
            </p:cNvPr>
            <p:cNvSpPr/>
            <p:nvPr/>
          </p:nvSpPr>
          <p:spPr>
            <a:xfrm>
              <a:off x="0" y="21"/>
              <a:ext cx="12191999" cy="456753"/>
            </a:xfrm>
            <a:prstGeom prst="rect">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8" name="TextBox 7">
              <a:extLst>
                <a:ext uri="{FF2B5EF4-FFF2-40B4-BE49-F238E27FC236}">
                  <a16:creationId xmlns:a16="http://schemas.microsoft.com/office/drawing/2014/main" id="{71DB796D-7B78-4006-B866-CD73ABE41CF9}"/>
                </a:ext>
              </a:extLst>
            </p:cNvPr>
            <p:cNvSpPr txBox="1"/>
            <p:nvPr/>
          </p:nvSpPr>
          <p:spPr>
            <a:xfrm>
              <a:off x="0" y="21"/>
              <a:ext cx="12191999" cy="456753"/>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endParaRPr lang="en-US" sz="1600" b="0" kern="1200" dirty="0">
                <a:latin typeface="Times New Roman" panose="02020603050405020304" pitchFamily="18" charset="0"/>
                <a:cs typeface="Times New Roman" panose="02020603050405020304" pitchFamily="18" charset="0"/>
              </a:endParaRPr>
            </a:p>
          </p:txBody>
        </p:sp>
      </p:grpSp>
      <p:sp>
        <p:nvSpPr>
          <p:cNvPr id="9" name="Rectangle 3">
            <a:extLst>
              <a:ext uri="{FF2B5EF4-FFF2-40B4-BE49-F238E27FC236}">
                <a16:creationId xmlns:a16="http://schemas.microsoft.com/office/drawing/2014/main" id="{9529C346-716E-492D-98C1-74144CEA9C59}"/>
              </a:ext>
            </a:extLst>
          </p:cNvPr>
          <p:cNvSpPr txBox="1">
            <a:spLocks noChangeArrowheads="1"/>
          </p:cNvSpPr>
          <p:nvPr/>
        </p:nvSpPr>
        <p:spPr bwMode="auto">
          <a:xfrm>
            <a:off x="1396178" y="838200"/>
            <a:ext cx="9895277" cy="685800"/>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0" fontAlgn="base" hangingPunct="0">
              <a:spcBef>
                <a:spcPct val="20000"/>
              </a:spcBef>
              <a:spcAft>
                <a:spcPct val="0"/>
              </a:spcAft>
              <a:buClr>
                <a:schemeClr val="tx1"/>
              </a:buClr>
              <a:buFont typeface="Wingdings" panose="05000000000000000000" pitchFamily="2" charset="2"/>
              <a:buNone/>
              <a:defRPr sz="2400" kern="1200">
                <a:solidFill>
                  <a:schemeClr val="tx1"/>
                </a:solidFill>
                <a:latin typeface="+mn-lt"/>
                <a:ea typeface="+mn-ea"/>
                <a:cs typeface="+mn-cs"/>
              </a:defRPr>
            </a:lvl1pPr>
            <a:lvl2pPr marL="457200" indent="0" algn="ctr" rtl="0" eaLnBrk="0" fontAlgn="base" hangingPunct="0">
              <a:spcBef>
                <a:spcPct val="20000"/>
              </a:spcBef>
              <a:spcAft>
                <a:spcPct val="0"/>
              </a:spcAft>
              <a:buClr>
                <a:schemeClr val="tx1"/>
              </a:buClr>
              <a:buNone/>
              <a:defRPr sz="2000" kern="1200">
                <a:solidFill>
                  <a:schemeClr val="tx1"/>
                </a:solidFill>
                <a:latin typeface="+mn-lt"/>
                <a:ea typeface="+mn-ea"/>
                <a:cs typeface="+mn-cs"/>
              </a:defRPr>
            </a:lvl2pPr>
            <a:lvl3pPr marL="914400" indent="0" algn="ctr" rtl="0" eaLnBrk="0" fontAlgn="base" hangingPunct="0">
              <a:spcBef>
                <a:spcPct val="20000"/>
              </a:spcBef>
              <a:spcAft>
                <a:spcPct val="0"/>
              </a:spcAft>
              <a:buClr>
                <a:schemeClr val="tx1"/>
              </a:buClr>
              <a:buFont typeface="Wingdings" panose="05000000000000000000" pitchFamily="2" charset="2"/>
              <a:buNone/>
              <a:defRPr sz="1800" kern="1200">
                <a:solidFill>
                  <a:schemeClr val="tx1"/>
                </a:solidFill>
                <a:latin typeface="+mn-lt"/>
                <a:ea typeface="+mn-ea"/>
                <a:cs typeface="+mn-cs"/>
              </a:defRPr>
            </a:lvl3pPr>
            <a:lvl4pPr marL="1371600" indent="0" algn="ctr" rtl="0" eaLnBrk="0" fontAlgn="base" hangingPunct="0">
              <a:spcBef>
                <a:spcPct val="20000"/>
              </a:spcBef>
              <a:spcAft>
                <a:spcPct val="0"/>
              </a:spcAft>
              <a:buNone/>
              <a:defRPr sz="1600" kern="1200">
                <a:solidFill>
                  <a:schemeClr val="tx1"/>
                </a:solidFill>
                <a:latin typeface="+mn-lt"/>
                <a:ea typeface="+mn-ea"/>
                <a:cs typeface="+mn-cs"/>
              </a:defRPr>
            </a:lvl4pPr>
            <a:lvl5pPr marL="1828800" indent="0" algn="ctr" rtl="0" eaLnBrk="0" fontAlgn="base" hangingPunct="0">
              <a:spcBef>
                <a:spcPct val="20000"/>
              </a:spcBef>
              <a:spcAft>
                <a:spcPct val="0"/>
              </a:spcAft>
              <a:buFont typeface="Wingdings" panose="05000000000000000000" pitchFamily="2" charset="2"/>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just" defTabSz="465138" eaLnBrk="1" hangingPunct="1">
              <a:lnSpc>
                <a:spcPct val="150000"/>
              </a:lnSpc>
              <a:spcBef>
                <a:spcPct val="0"/>
              </a:spcBef>
            </a:pPr>
            <a:r>
              <a:rPr lang="en-US" altLang="en-US" b="1" dirty="0">
                <a:solidFill>
                  <a:srgbClr val="0000FF"/>
                </a:solidFill>
                <a:latin typeface="Times New Roman" panose="02020603050405020304" pitchFamily="18" charset="0"/>
                <a:cs typeface="Times New Roman" panose="02020603050405020304" pitchFamily="18" charset="0"/>
              </a:rPr>
              <a:t> I. TỔNG QUAN TÌNH HÌNH AN TOÀN, AN NINH MẠNG NĂM 2021</a:t>
            </a:r>
            <a:endParaRPr lang="vi-VN" dirty="0">
              <a:latin typeface="+mj-lt"/>
            </a:endParaRPr>
          </a:p>
          <a:p>
            <a:pPr algn="just" defTabSz="465138" eaLnBrk="1" hangingPunct="1">
              <a:lnSpc>
                <a:spcPct val="150000"/>
              </a:lnSpc>
              <a:spcBef>
                <a:spcPct val="0"/>
              </a:spcBef>
            </a:pPr>
            <a:endParaRPr lang="en-US" altLang="en-US" b="1" dirty="0">
              <a:solidFill>
                <a:srgbClr val="0000FF"/>
              </a:solidFill>
              <a:latin typeface="Times New Roman" panose="02020603050405020304" pitchFamily="18" charset="0"/>
              <a:cs typeface="Times New Roman" panose="02020603050405020304" pitchFamily="18" charset="0"/>
            </a:endParaRPr>
          </a:p>
        </p:txBody>
      </p:sp>
      <p:sp>
        <p:nvSpPr>
          <p:cNvPr id="11" name="Rectangle 3">
            <a:extLst>
              <a:ext uri="{FF2B5EF4-FFF2-40B4-BE49-F238E27FC236}">
                <a16:creationId xmlns:a16="http://schemas.microsoft.com/office/drawing/2014/main" id="{B636A850-1517-C613-7F2D-EBCD91819DB4}"/>
              </a:ext>
            </a:extLst>
          </p:cNvPr>
          <p:cNvSpPr txBox="1">
            <a:spLocks noChangeArrowheads="1"/>
          </p:cNvSpPr>
          <p:nvPr/>
        </p:nvSpPr>
        <p:spPr bwMode="auto">
          <a:xfrm>
            <a:off x="1396177" y="1407739"/>
            <a:ext cx="9895277" cy="1195612"/>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0" fontAlgn="base" hangingPunct="0">
              <a:spcBef>
                <a:spcPct val="20000"/>
              </a:spcBef>
              <a:spcAft>
                <a:spcPct val="0"/>
              </a:spcAft>
              <a:buClr>
                <a:schemeClr val="tx1"/>
              </a:buClr>
              <a:buFont typeface="Wingdings" panose="05000000000000000000" pitchFamily="2" charset="2"/>
              <a:buNone/>
              <a:defRPr sz="2400" kern="1200">
                <a:solidFill>
                  <a:schemeClr val="tx1"/>
                </a:solidFill>
                <a:latin typeface="+mn-lt"/>
                <a:ea typeface="+mn-ea"/>
                <a:cs typeface="+mn-cs"/>
              </a:defRPr>
            </a:lvl1pPr>
            <a:lvl2pPr marL="457200" indent="0" algn="ctr" rtl="0" eaLnBrk="0" fontAlgn="base" hangingPunct="0">
              <a:spcBef>
                <a:spcPct val="20000"/>
              </a:spcBef>
              <a:spcAft>
                <a:spcPct val="0"/>
              </a:spcAft>
              <a:buClr>
                <a:schemeClr val="tx1"/>
              </a:buClr>
              <a:buNone/>
              <a:defRPr sz="2000" kern="1200">
                <a:solidFill>
                  <a:schemeClr val="tx1"/>
                </a:solidFill>
                <a:latin typeface="+mn-lt"/>
                <a:ea typeface="+mn-ea"/>
                <a:cs typeface="+mn-cs"/>
              </a:defRPr>
            </a:lvl2pPr>
            <a:lvl3pPr marL="914400" indent="0" algn="ctr" rtl="0" eaLnBrk="0" fontAlgn="base" hangingPunct="0">
              <a:spcBef>
                <a:spcPct val="20000"/>
              </a:spcBef>
              <a:spcAft>
                <a:spcPct val="0"/>
              </a:spcAft>
              <a:buClr>
                <a:schemeClr val="tx1"/>
              </a:buClr>
              <a:buFont typeface="Wingdings" panose="05000000000000000000" pitchFamily="2" charset="2"/>
              <a:buNone/>
              <a:defRPr sz="1800" kern="1200">
                <a:solidFill>
                  <a:schemeClr val="tx1"/>
                </a:solidFill>
                <a:latin typeface="+mn-lt"/>
                <a:ea typeface="+mn-ea"/>
                <a:cs typeface="+mn-cs"/>
              </a:defRPr>
            </a:lvl3pPr>
            <a:lvl4pPr marL="1371600" indent="0" algn="ctr" rtl="0" eaLnBrk="0" fontAlgn="base" hangingPunct="0">
              <a:spcBef>
                <a:spcPct val="20000"/>
              </a:spcBef>
              <a:spcAft>
                <a:spcPct val="0"/>
              </a:spcAft>
              <a:buNone/>
              <a:defRPr sz="1600" kern="1200">
                <a:solidFill>
                  <a:schemeClr val="tx1"/>
                </a:solidFill>
                <a:latin typeface="+mn-lt"/>
                <a:ea typeface="+mn-ea"/>
                <a:cs typeface="+mn-cs"/>
              </a:defRPr>
            </a:lvl4pPr>
            <a:lvl5pPr marL="1828800" indent="0" algn="ctr" rtl="0" eaLnBrk="0" fontAlgn="base" hangingPunct="0">
              <a:spcBef>
                <a:spcPct val="20000"/>
              </a:spcBef>
              <a:spcAft>
                <a:spcPct val="0"/>
              </a:spcAft>
              <a:buFont typeface="Wingdings" panose="05000000000000000000" pitchFamily="2" charset="2"/>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just" defTabSz="465138" eaLnBrk="1" hangingPunct="1">
              <a:lnSpc>
                <a:spcPct val="150000"/>
              </a:lnSpc>
              <a:spcBef>
                <a:spcPct val="0"/>
              </a:spcBef>
            </a:pPr>
            <a:r>
              <a:rPr lang="en-US" altLang="en-US" b="1" dirty="0">
                <a:solidFill>
                  <a:srgbClr val="0000FF"/>
                </a:solidFill>
                <a:latin typeface="Times New Roman" panose="02020603050405020304" pitchFamily="18" charset="0"/>
                <a:cs typeface="Times New Roman" panose="02020603050405020304" pitchFamily="18" charset="0"/>
              </a:rPr>
              <a:t> 1. </a:t>
            </a:r>
            <a:r>
              <a:rPr lang="en-US" altLang="en-US" b="1" dirty="0" err="1">
                <a:solidFill>
                  <a:srgbClr val="0000FF"/>
                </a:solidFill>
                <a:latin typeface="Times New Roman" panose="02020603050405020304" pitchFamily="18" charset="0"/>
                <a:cs typeface="Times New Roman" panose="02020603050405020304" pitchFamily="18" charset="0"/>
              </a:rPr>
              <a:t>Các</a:t>
            </a:r>
            <a:r>
              <a:rPr lang="en-US" altLang="en-US" b="1" dirty="0">
                <a:solidFill>
                  <a:srgbClr val="0000FF"/>
                </a:solidFill>
                <a:latin typeface="Times New Roman" panose="02020603050405020304" pitchFamily="18" charset="0"/>
                <a:cs typeface="Times New Roman" panose="02020603050405020304" pitchFamily="18" charset="0"/>
              </a:rPr>
              <a:t> xu </a:t>
            </a:r>
            <a:r>
              <a:rPr lang="en-US" altLang="en-US" b="1" dirty="0" err="1">
                <a:solidFill>
                  <a:srgbClr val="0000FF"/>
                </a:solidFill>
                <a:latin typeface="Times New Roman" panose="02020603050405020304" pitchFamily="18" charset="0"/>
                <a:cs typeface="Times New Roman" panose="02020603050405020304" pitchFamily="18" charset="0"/>
              </a:rPr>
              <a:t>hướng</a:t>
            </a:r>
            <a:r>
              <a:rPr lang="en-US" altLang="en-US" b="1" dirty="0">
                <a:solidFill>
                  <a:srgbClr val="0000FF"/>
                </a:solidFill>
                <a:latin typeface="Times New Roman" panose="02020603050405020304" pitchFamily="18" charset="0"/>
                <a:cs typeface="Times New Roman" panose="02020603050405020304" pitchFamily="18" charset="0"/>
              </a:rPr>
              <a:t> </a:t>
            </a:r>
            <a:r>
              <a:rPr lang="en-US" altLang="en-US" b="1" dirty="0" err="1">
                <a:solidFill>
                  <a:srgbClr val="0000FF"/>
                </a:solidFill>
                <a:latin typeface="Times New Roman" panose="02020603050405020304" pitchFamily="18" charset="0"/>
                <a:cs typeface="Times New Roman" panose="02020603050405020304" pitchFamily="18" charset="0"/>
              </a:rPr>
              <a:t>tấng</a:t>
            </a:r>
            <a:r>
              <a:rPr lang="en-US" altLang="en-US" b="1" dirty="0">
                <a:solidFill>
                  <a:srgbClr val="0000FF"/>
                </a:solidFill>
                <a:latin typeface="Times New Roman" panose="02020603050405020304" pitchFamily="18" charset="0"/>
                <a:cs typeface="Times New Roman" panose="02020603050405020304" pitchFamily="18" charset="0"/>
              </a:rPr>
              <a:t> </a:t>
            </a:r>
            <a:r>
              <a:rPr lang="en-US" altLang="en-US" b="1" dirty="0" err="1">
                <a:solidFill>
                  <a:srgbClr val="0000FF"/>
                </a:solidFill>
                <a:latin typeface="Times New Roman" panose="02020603050405020304" pitchFamily="18" charset="0"/>
                <a:cs typeface="Times New Roman" panose="02020603050405020304" pitchFamily="18" charset="0"/>
              </a:rPr>
              <a:t>công</a:t>
            </a:r>
            <a:r>
              <a:rPr lang="en-US" altLang="en-US" b="1" dirty="0">
                <a:solidFill>
                  <a:srgbClr val="0000FF"/>
                </a:solidFill>
                <a:latin typeface="Times New Roman" panose="02020603050405020304" pitchFamily="18" charset="0"/>
                <a:cs typeface="Times New Roman" panose="02020603050405020304" pitchFamily="18" charset="0"/>
              </a:rPr>
              <a:t> </a:t>
            </a:r>
            <a:r>
              <a:rPr lang="en-US" altLang="en-US" b="1" dirty="0" err="1">
                <a:solidFill>
                  <a:srgbClr val="0000FF"/>
                </a:solidFill>
                <a:latin typeface="Times New Roman" panose="02020603050405020304" pitchFamily="18" charset="0"/>
                <a:cs typeface="Times New Roman" panose="02020603050405020304" pitchFamily="18" charset="0"/>
              </a:rPr>
              <a:t>năm</a:t>
            </a:r>
            <a:r>
              <a:rPr lang="en-US" altLang="en-US" b="1" dirty="0">
                <a:solidFill>
                  <a:srgbClr val="0000FF"/>
                </a:solidFill>
                <a:latin typeface="Times New Roman" panose="02020603050405020304" pitchFamily="18" charset="0"/>
                <a:cs typeface="Times New Roman" panose="02020603050405020304" pitchFamily="18" charset="0"/>
              </a:rPr>
              <a:t> 2022:</a:t>
            </a:r>
          </a:p>
          <a:p>
            <a:pPr algn="just" defTabSz="465138" eaLnBrk="1" hangingPunct="1">
              <a:lnSpc>
                <a:spcPct val="150000"/>
              </a:lnSpc>
              <a:spcBef>
                <a:spcPct val="0"/>
              </a:spcBef>
            </a:pPr>
            <a:r>
              <a:rPr lang="en-US" altLang="en-US" b="1" dirty="0">
                <a:solidFill>
                  <a:srgbClr val="0000FF"/>
                </a:solidFill>
                <a:latin typeface="Times New Roman" panose="02020603050405020304" pitchFamily="18" charset="0"/>
                <a:cs typeface="Times New Roman" panose="02020603050405020304" pitchFamily="18" charset="0"/>
              </a:rPr>
              <a:t> c. </a:t>
            </a:r>
            <a:r>
              <a:rPr lang="en-US" altLang="en-US" b="1" dirty="0" err="1">
                <a:solidFill>
                  <a:srgbClr val="0000FF"/>
                </a:solidFill>
                <a:latin typeface="Times New Roman" panose="02020603050405020304" pitchFamily="18" charset="0"/>
                <a:cs typeface="Times New Roman" panose="02020603050405020304" pitchFamily="18" charset="0"/>
              </a:rPr>
              <a:t>Các</a:t>
            </a:r>
            <a:r>
              <a:rPr lang="en-US" altLang="en-US" b="1" dirty="0">
                <a:solidFill>
                  <a:srgbClr val="0000FF"/>
                </a:solidFill>
                <a:latin typeface="Times New Roman" panose="02020603050405020304" pitchFamily="18" charset="0"/>
                <a:cs typeface="Times New Roman" panose="02020603050405020304" pitchFamily="18" charset="0"/>
              </a:rPr>
              <a:t> </a:t>
            </a:r>
            <a:r>
              <a:rPr lang="en-US" altLang="en-US" b="1" dirty="0" err="1">
                <a:solidFill>
                  <a:srgbClr val="0000FF"/>
                </a:solidFill>
                <a:latin typeface="Times New Roman" panose="02020603050405020304" pitchFamily="18" charset="0"/>
                <a:cs typeface="Times New Roman" panose="02020603050405020304" pitchFamily="18" charset="0"/>
              </a:rPr>
              <a:t>hình</a:t>
            </a:r>
            <a:r>
              <a:rPr lang="en-US" altLang="en-US" b="1" dirty="0">
                <a:solidFill>
                  <a:srgbClr val="0000FF"/>
                </a:solidFill>
                <a:latin typeface="Times New Roman" panose="02020603050405020304" pitchFamily="18" charset="0"/>
                <a:cs typeface="Times New Roman" panose="02020603050405020304" pitchFamily="18" charset="0"/>
              </a:rPr>
              <a:t> </a:t>
            </a:r>
            <a:r>
              <a:rPr lang="en-US" altLang="en-US" b="1" dirty="0" err="1">
                <a:solidFill>
                  <a:srgbClr val="0000FF"/>
                </a:solidFill>
                <a:latin typeface="Times New Roman" panose="02020603050405020304" pitchFamily="18" charset="0"/>
                <a:cs typeface="Times New Roman" panose="02020603050405020304" pitchFamily="18" charset="0"/>
              </a:rPr>
              <a:t>thức</a:t>
            </a:r>
            <a:r>
              <a:rPr lang="en-US" altLang="en-US" b="1" dirty="0">
                <a:solidFill>
                  <a:srgbClr val="0000FF"/>
                </a:solidFill>
                <a:latin typeface="Times New Roman" panose="02020603050405020304" pitchFamily="18" charset="0"/>
                <a:cs typeface="Times New Roman" panose="02020603050405020304" pitchFamily="18" charset="0"/>
              </a:rPr>
              <a:t> </a:t>
            </a:r>
            <a:r>
              <a:rPr lang="en-US" altLang="en-US" b="1" dirty="0" err="1">
                <a:solidFill>
                  <a:srgbClr val="0000FF"/>
                </a:solidFill>
                <a:latin typeface="Times New Roman" panose="02020603050405020304" pitchFamily="18" charset="0"/>
                <a:cs typeface="Times New Roman" panose="02020603050405020304" pitchFamily="18" charset="0"/>
              </a:rPr>
              <a:t>tấn</a:t>
            </a:r>
            <a:r>
              <a:rPr lang="en-US" altLang="en-US" b="1" dirty="0">
                <a:solidFill>
                  <a:srgbClr val="0000FF"/>
                </a:solidFill>
                <a:latin typeface="Times New Roman" panose="02020603050405020304" pitchFamily="18" charset="0"/>
                <a:cs typeface="Times New Roman" panose="02020603050405020304" pitchFamily="18" charset="0"/>
              </a:rPr>
              <a:t> </a:t>
            </a:r>
            <a:r>
              <a:rPr lang="en-US" altLang="en-US" b="1" dirty="0" err="1">
                <a:solidFill>
                  <a:srgbClr val="0000FF"/>
                </a:solidFill>
                <a:latin typeface="Times New Roman" panose="02020603050405020304" pitchFamily="18" charset="0"/>
                <a:cs typeface="Times New Roman" panose="02020603050405020304" pitchFamily="18" charset="0"/>
              </a:rPr>
              <a:t>công</a:t>
            </a:r>
            <a:r>
              <a:rPr lang="en-US" altLang="en-US" b="1" dirty="0">
                <a:solidFill>
                  <a:srgbClr val="0000FF"/>
                </a:solidFill>
                <a:latin typeface="Times New Roman" panose="02020603050405020304" pitchFamily="18" charset="0"/>
                <a:cs typeface="Times New Roman" panose="02020603050405020304" pitchFamily="18" charset="0"/>
              </a:rPr>
              <a:t> </a:t>
            </a:r>
            <a:r>
              <a:rPr lang="en-US" altLang="en-US" b="1" dirty="0" err="1">
                <a:solidFill>
                  <a:srgbClr val="0000FF"/>
                </a:solidFill>
                <a:latin typeface="Times New Roman" panose="02020603050405020304" pitchFamily="18" charset="0"/>
                <a:cs typeface="Times New Roman" panose="02020603050405020304" pitchFamily="18" charset="0"/>
              </a:rPr>
              <a:t>Socail</a:t>
            </a:r>
            <a:r>
              <a:rPr lang="en-US" altLang="en-US" b="1" dirty="0">
                <a:solidFill>
                  <a:srgbClr val="0000FF"/>
                </a:solidFill>
                <a:latin typeface="Times New Roman" panose="02020603050405020304" pitchFamily="18" charset="0"/>
                <a:cs typeface="Times New Roman" panose="02020603050405020304" pitchFamily="18" charset="0"/>
              </a:rPr>
              <a:t> engineering</a:t>
            </a:r>
            <a:endParaRPr lang="vi-VN" dirty="0">
              <a:latin typeface="+mj-lt"/>
            </a:endParaRPr>
          </a:p>
          <a:p>
            <a:pPr algn="just" defTabSz="465138" eaLnBrk="1" hangingPunct="1">
              <a:lnSpc>
                <a:spcPct val="150000"/>
              </a:lnSpc>
              <a:spcBef>
                <a:spcPct val="0"/>
              </a:spcBef>
            </a:pPr>
            <a:endParaRPr lang="en-US" altLang="en-US" b="1" dirty="0">
              <a:solidFill>
                <a:srgbClr val="0000FF"/>
              </a:solidFill>
              <a:latin typeface="Times New Roman" panose="02020603050405020304" pitchFamily="18" charset="0"/>
              <a:cs typeface="Times New Roman" panose="02020603050405020304" pitchFamily="18" charset="0"/>
            </a:endParaRPr>
          </a:p>
        </p:txBody>
      </p:sp>
      <p:sp>
        <p:nvSpPr>
          <p:cNvPr id="12" name="TextBox 11">
            <a:extLst>
              <a:ext uri="{FF2B5EF4-FFF2-40B4-BE49-F238E27FC236}">
                <a16:creationId xmlns:a16="http://schemas.microsoft.com/office/drawing/2014/main" id="{07EAABE7-1FA9-8644-EFDA-FCB0C8A53F18}"/>
              </a:ext>
            </a:extLst>
          </p:cNvPr>
          <p:cNvSpPr txBox="1"/>
          <p:nvPr/>
        </p:nvSpPr>
        <p:spPr>
          <a:xfrm>
            <a:off x="1396176" y="2603351"/>
            <a:ext cx="10136022" cy="3046988"/>
          </a:xfrm>
          <a:prstGeom prst="rect">
            <a:avLst/>
          </a:prstGeom>
          <a:noFill/>
        </p:spPr>
        <p:txBody>
          <a:bodyPr wrap="square">
            <a:spAutoFit/>
          </a:bodyPr>
          <a:lstStyle/>
          <a:p>
            <a:r>
              <a:rPr lang="en-US" sz="2400" b="1" dirty="0">
                <a:latin typeface="+mj-lt"/>
              </a:rPr>
              <a:t>	</a:t>
            </a:r>
            <a:r>
              <a:rPr lang="vi-VN" sz="2400" b="1" dirty="0">
                <a:latin typeface="+mj-lt"/>
              </a:rPr>
              <a:t>Phishing</a:t>
            </a:r>
            <a:r>
              <a:rPr lang="en-US" sz="2400" b="1" dirty="0">
                <a:latin typeface="+mj-lt"/>
              </a:rPr>
              <a:t>: </a:t>
            </a:r>
            <a:r>
              <a:rPr lang="vi-VN" sz="2400" dirty="0">
                <a:solidFill>
                  <a:srgbClr val="292929"/>
                </a:solidFill>
                <a:effectLst/>
                <a:latin typeface="+mj-lt"/>
              </a:rPr>
              <a:t>là hình thức tấn công Social engineering phổ biến nhất hiện nay. Các cuộc tấn công Phishing sử dụng email hoặc các trang web độc hại để thu thập thông tin cá nhân bằng cách giả mạo cơ quan, tổ chức, ngân hàng, công ty cung cấp dịch vụ thiết yếu như điện, nước hoặc đại diện cơ quan chức năng,.. Đối tượng tấn công có thể gửi email giả mạo để thông báo về các mối nguy hại và yêu cầu người dùng cung cấp thông tin. Sau khi người dùng cung cấp thông tin nhóm tấn công có thể sử dụng những thông tin đó để đánh cắp tài khoản của người dùng. </a:t>
            </a:r>
          </a:p>
        </p:txBody>
      </p:sp>
    </p:spTree>
    <p:extLst>
      <p:ext uri="{BB962C8B-B14F-4D97-AF65-F5344CB8AC3E}">
        <p14:creationId xmlns:p14="http://schemas.microsoft.com/office/powerpoint/2010/main" val="2702913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wipe(left)">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wipe(left)">
                                      <p:cBhvr>
                                        <p:cTn id="12"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1"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Diagram 9">
            <a:extLst>
              <a:ext uri="{FF2B5EF4-FFF2-40B4-BE49-F238E27FC236}">
                <a16:creationId xmlns:a16="http://schemas.microsoft.com/office/drawing/2014/main" id="{C743ED0E-49F9-4486-8E7D-1CCEB293982A}"/>
              </a:ext>
            </a:extLst>
          </p:cNvPr>
          <p:cNvGraphicFramePr/>
          <p:nvPr/>
        </p:nvGraphicFramePr>
        <p:xfrm>
          <a:off x="-19666" y="-23360"/>
          <a:ext cx="12211666" cy="76077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pSp>
        <p:nvGrpSpPr>
          <p:cNvPr id="6" name="Group 5">
            <a:extLst>
              <a:ext uri="{FF2B5EF4-FFF2-40B4-BE49-F238E27FC236}">
                <a16:creationId xmlns:a16="http://schemas.microsoft.com/office/drawing/2014/main" id="{117FF2BA-CADF-4D40-B22F-D47AA7BBBAE3}"/>
              </a:ext>
            </a:extLst>
          </p:cNvPr>
          <p:cNvGrpSpPr/>
          <p:nvPr/>
        </p:nvGrpSpPr>
        <p:grpSpPr>
          <a:xfrm>
            <a:off x="0" y="6622024"/>
            <a:ext cx="12191999" cy="250702"/>
            <a:chOff x="0" y="21"/>
            <a:chExt cx="12191999" cy="456753"/>
          </a:xfrm>
        </p:grpSpPr>
        <p:sp>
          <p:nvSpPr>
            <p:cNvPr id="7" name="Rectangle 6">
              <a:extLst>
                <a:ext uri="{FF2B5EF4-FFF2-40B4-BE49-F238E27FC236}">
                  <a16:creationId xmlns:a16="http://schemas.microsoft.com/office/drawing/2014/main" id="{CF8F9F9E-49B6-4FE4-B665-7E1120A4FBB3}"/>
                </a:ext>
              </a:extLst>
            </p:cNvPr>
            <p:cNvSpPr/>
            <p:nvPr/>
          </p:nvSpPr>
          <p:spPr>
            <a:xfrm>
              <a:off x="0" y="21"/>
              <a:ext cx="12191999" cy="456753"/>
            </a:xfrm>
            <a:prstGeom prst="rect">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8" name="TextBox 7">
              <a:extLst>
                <a:ext uri="{FF2B5EF4-FFF2-40B4-BE49-F238E27FC236}">
                  <a16:creationId xmlns:a16="http://schemas.microsoft.com/office/drawing/2014/main" id="{71DB796D-7B78-4006-B866-CD73ABE41CF9}"/>
                </a:ext>
              </a:extLst>
            </p:cNvPr>
            <p:cNvSpPr txBox="1"/>
            <p:nvPr/>
          </p:nvSpPr>
          <p:spPr>
            <a:xfrm>
              <a:off x="0" y="21"/>
              <a:ext cx="12191999" cy="456753"/>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endParaRPr lang="en-US" sz="1600" b="0" kern="1200" dirty="0">
                <a:latin typeface="Times New Roman" panose="02020603050405020304" pitchFamily="18" charset="0"/>
                <a:cs typeface="Times New Roman" panose="02020603050405020304" pitchFamily="18" charset="0"/>
              </a:endParaRPr>
            </a:p>
          </p:txBody>
        </p:sp>
      </p:grpSp>
      <p:sp>
        <p:nvSpPr>
          <p:cNvPr id="9" name="Rectangle 3">
            <a:extLst>
              <a:ext uri="{FF2B5EF4-FFF2-40B4-BE49-F238E27FC236}">
                <a16:creationId xmlns:a16="http://schemas.microsoft.com/office/drawing/2014/main" id="{9529C346-716E-492D-98C1-74144CEA9C59}"/>
              </a:ext>
            </a:extLst>
          </p:cNvPr>
          <p:cNvSpPr txBox="1">
            <a:spLocks noChangeArrowheads="1"/>
          </p:cNvSpPr>
          <p:nvPr/>
        </p:nvSpPr>
        <p:spPr bwMode="auto">
          <a:xfrm>
            <a:off x="1396178" y="838200"/>
            <a:ext cx="9895277" cy="685800"/>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0" fontAlgn="base" hangingPunct="0">
              <a:spcBef>
                <a:spcPct val="20000"/>
              </a:spcBef>
              <a:spcAft>
                <a:spcPct val="0"/>
              </a:spcAft>
              <a:buClr>
                <a:schemeClr val="tx1"/>
              </a:buClr>
              <a:buFont typeface="Wingdings" panose="05000000000000000000" pitchFamily="2" charset="2"/>
              <a:buNone/>
              <a:defRPr sz="2400" kern="1200">
                <a:solidFill>
                  <a:schemeClr val="tx1"/>
                </a:solidFill>
                <a:latin typeface="+mn-lt"/>
                <a:ea typeface="+mn-ea"/>
                <a:cs typeface="+mn-cs"/>
              </a:defRPr>
            </a:lvl1pPr>
            <a:lvl2pPr marL="457200" indent="0" algn="ctr" rtl="0" eaLnBrk="0" fontAlgn="base" hangingPunct="0">
              <a:spcBef>
                <a:spcPct val="20000"/>
              </a:spcBef>
              <a:spcAft>
                <a:spcPct val="0"/>
              </a:spcAft>
              <a:buClr>
                <a:schemeClr val="tx1"/>
              </a:buClr>
              <a:buNone/>
              <a:defRPr sz="2000" kern="1200">
                <a:solidFill>
                  <a:schemeClr val="tx1"/>
                </a:solidFill>
                <a:latin typeface="+mn-lt"/>
                <a:ea typeface="+mn-ea"/>
                <a:cs typeface="+mn-cs"/>
              </a:defRPr>
            </a:lvl2pPr>
            <a:lvl3pPr marL="914400" indent="0" algn="ctr" rtl="0" eaLnBrk="0" fontAlgn="base" hangingPunct="0">
              <a:spcBef>
                <a:spcPct val="20000"/>
              </a:spcBef>
              <a:spcAft>
                <a:spcPct val="0"/>
              </a:spcAft>
              <a:buClr>
                <a:schemeClr val="tx1"/>
              </a:buClr>
              <a:buFont typeface="Wingdings" panose="05000000000000000000" pitchFamily="2" charset="2"/>
              <a:buNone/>
              <a:defRPr sz="1800" kern="1200">
                <a:solidFill>
                  <a:schemeClr val="tx1"/>
                </a:solidFill>
                <a:latin typeface="+mn-lt"/>
                <a:ea typeface="+mn-ea"/>
                <a:cs typeface="+mn-cs"/>
              </a:defRPr>
            </a:lvl3pPr>
            <a:lvl4pPr marL="1371600" indent="0" algn="ctr" rtl="0" eaLnBrk="0" fontAlgn="base" hangingPunct="0">
              <a:spcBef>
                <a:spcPct val="20000"/>
              </a:spcBef>
              <a:spcAft>
                <a:spcPct val="0"/>
              </a:spcAft>
              <a:buNone/>
              <a:defRPr sz="1600" kern="1200">
                <a:solidFill>
                  <a:schemeClr val="tx1"/>
                </a:solidFill>
                <a:latin typeface="+mn-lt"/>
                <a:ea typeface="+mn-ea"/>
                <a:cs typeface="+mn-cs"/>
              </a:defRPr>
            </a:lvl4pPr>
            <a:lvl5pPr marL="1828800" indent="0" algn="ctr" rtl="0" eaLnBrk="0" fontAlgn="base" hangingPunct="0">
              <a:spcBef>
                <a:spcPct val="20000"/>
              </a:spcBef>
              <a:spcAft>
                <a:spcPct val="0"/>
              </a:spcAft>
              <a:buFont typeface="Wingdings" panose="05000000000000000000" pitchFamily="2" charset="2"/>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just" defTabSz="465138" eaLnBrk="1" hangingPunct="1">
              <a:lnSpc>
                <a:spcPct val="150000"/>
              </a:lnSpc>
              <a:spcBef>
                <a:spcPct val="0"/>
              </a:spcBef>
            </a:pPr>
            <a:r>
              <a:rPr lang="en-US" altLang="en-US" b="1" dirty="0">
                <a:solidFill>
                  <a:srgbClr val="0000FF"/>
                </a:solidFill>
                <a:latin typeface="Times New Roman" panose="02020603050405020304" pitchFamily="18" charset="0"/>
                <a:cs typeface="Times New Roman" panose="02020603050405020304" pitchFamily="18" charset="0"/>
              </a:rPr>
              <a:t> I. TỔNG QUAN TÌNH HÌNH AN TOÀN, AN NINH MẠNG NĂM 2021</a:t>
            </a:r>
            <a:endParaRPr lang="vi-VN" dirty="0">
              <a:latin typeface="+mj-lt"/>
            </a:endParaRPr>
          </a:p>
          <a:p>
            <a:pPr algn="just" defTabSz="465138" eaLnBrk="1" hangingPunct="1">
              <a:lnSpc>
                <a:spcPct val="150000"/>
              </a:lnSpc>
              <a:spcBef>
                <a:spcPct val="0"/>
              </a:spcBef>
            </a:pPr>
            <a:endParaRPr lang="en-US" altLang="en-US" b="1" dirty="0">
              <a:solidFill>
                <a:srgbClr val="0000FF"/>
              </a:solidFill>
              <a:latin typeface="Times New Roman" panose="02020603050405020304" pitchFamily="18" charset="0"/>
              <a:cs typeface="Times New Roman" panose="02020603050405020304" pitchFamily="18" charset="0"/>
            </a:endParaRPr>
          </a:p>
        </p:txBody>
      </p:sp>
      <p:sp>
        <p:nvSpPr>
          <p:cNvPr id="11" name="Rectangle 3">
            <a:extLst>
              <a:ext uri="{FF2B5EF4-FFF2-40B4-BE49-F238E27FC236}">
                <a16:creationId xmlns:a16="http://schemas.microsoft.com/office/drawing/2014/main" id="{B636A850-1517-C613-7F2D-EBCD91819DB4}"/>
              </a:ext>
            </a:extLst>
          </p:cNvPr>
          <p:cNvSpPr txBox="1">
            <a:spLocks noChangeArrowheads="1"/>
          </p:cNvSpPr>
          <p:nvPr/>
        </p:nvSpPr>
        <p:spPr bwMode="auto">
          <a:xfrm>
            <a:off x="1396177" y="1407739"/>
            <a:ext cx="9895277" cy="1195612"/>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0" fontAlgn="base" hangingPunct="0">
              <a:spcBef>
                <a:spcPct val="20000"/>
              </a:spcBef>
              <a:spcAft>
                <a:spcPct val="0"/>
              </a:spcAft>
              <a:buClr>
                <a:schemeClr val="tx1"/>
              </a:buClr>
              <a:buFont typeface="Wingdings" panose="05000000000000000000" pitchFamily="2" charset="2"/>
              <a:buNone/>
              <a:defRPr sz="2400" kern="1200">
                <a:solidFill>
                  <a:schemeClr val="tx1"/>
                </a:solidFill>
                <a:latin typeface="+mn-lt"/>
                <a:ea typeface="+mn-ea"/>
                <a:cs typeface="+mn-cs"/>
              </a:defRPr>
            </a:lvl1pPr>
            <a:lvl2pPr marL="457200" indent="0" algn="ctr" rtl="0" eaLnBrk="0" fontAlgn="base" hangingPunct="0">
              <a:spcBef>
                <a:spcPct val="20000"/>
              </a:spcBef>
              <a:spcAft>
                <a:spcPct val="0"/>
              </a:spcAft>
              <a:buClr>
                <a:schemeClr val="tx1"/>
              </a:buClr>
              <a:buNone/>
              <a:defRPr sz="2000" kern="1200">
                <a:solidFill>
                  <a:schemeClr val="tx1"/>
                </a:solidFill>
                <a:latin typeface="+mn-lt"/>
                <a:ea typeface="+mn-ea"/>
                <a:cs typeface="+mn-cs"/>
              </a:defRPr>
            </a:lvl2pPr>
            <a:lvl3pPr marL="914400" indent="0" algn="ctr" rtl="0" eaLnBrk="0" fontAlgn="base" hangingPunct="0">
              <a:spcBef>
                <a:spcPct val="20000"/>
              </a:spcBef>
              <a:spcAft>
                <a:spcPct val="0"/>
              </a:spcAft>
              <a:buClr>
                <a:schemeClr val="tx1"/>
              </a:buClr>
              <a:buFont typeface="Wingdings" panose="05000000000000000000" pitchFamily="2" charset="2"/>
              <a:buNone/>
              <a:defRPr sz="1800" kern="1200">
                <a:solidFill>
                  <a:schemeClr val="tx1"/>
                </a:solidFill>
                <a:latin typeface="+mn-lt"/>
                <a:ea typeface="+mn-ea"/>
                <a:cs typeface="+mn-cs"/>
              </a:defRPr>
            </a:lvl3pPr>
            <a:lvl4pPr marL="1371600" indent="0" algn="ctr" rtl="0" eaLnBrk="0" fontAlgn="base" hangingPunct="0">
              <a:spcBef>
                <a:spcPct val="20000"/>
              </a:spcBef>
              <a:spcAft>
                <a:spcPct val="0"/>
              </a:spcAft>
              <a:buNone/>
              <a:defRPr sz="1600" kern="1200">
                <a:solidFill>
                  <a:schemeClr val="tx1"/>
                </a:solidFill>
                <a:latin typeface="+mn-lt"/>
                <a:ea typeface="+mn-ea"/>
                <a:cs typeface="+mn-cs"/>
              </a:defRPr>
            </a:lvl4pPr>
            <a:lvl5pPr marL="1828800" indent="0" algn="ctr" rtl="0" eaLnBrk="0" fontAlgn="base" hangingPunct="0">
              <a:spcBef>
                <a:spcPct val="20000"/>
              </a:spcBef>
              <a:spcAft>
                <a:spcPct val="0"/>
              </a:spcAft>
              <a:buFont typeface="Wingdings" panose="05000000000000000000" pitchFamily="2" charset="2"/>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just" defTabSz="465138" eaLnBrk="1" hangingPunct="1">
              <a:lnSpc>
                <a:spcPct val="150000"/>
              </a:lnSpc>
              <a:spcBef>
                <a:spcPct val="0"/>
              </a:spcBef>
            </a:pPr>
            <a:r>
              <a:rPr lang="en-US" altLang="en-US" b="1" dirty="0">
                <a:solidFill>
                  <a:srgbClr val="0000FF"/>
                </a:solidFill>
                <a:latin typeface="Times New Roman" panose="02020603050405020304" pitchFamily="18" charset="0"/>
                <a:cs typeface="Times New Roman" panose="02020603050405020304" pitchFamily="18" charset="0"/>
              </a:rPr>
              <a:t> 1. </a:t>
            </a:r>
            <a:r>
              <a:rPr lang="en-US" altLang="en-US" b="1" dirty="0" err="1">
                <a:solidFill>
                  <a:srgbClr val="0000FF"/>
                </a:solidFill>
                <a:latin typeface="Times New Roman" panose="02020603050405020304" pitchFamily="18" charset="0"/>
                <a:cs typeface="Times New Roman" panose="02020603050405020304" pitchFamily="18" charset="0"/>
              </a:rPr>
              <a:t>Các</a:t>
            </a:r>
            <a:r>
              <a:rPr lang="en-US" altLang="en-US" b="1" dirty="0">
                <a:solidFill>
                  <a:srgbClr val="0000FF"/>
                </a:solidFill>
                <a:latin typeface="Times New Roman" panose="02020603050405020304" pitchFamily="18" charset="0"/>
                <a:cs typeface="Times New Roman" panose="02020603050405020304" pitchFamily="18" charset="0"/>
              </a:rPr>
              <a:t> xu </a:t>
            </a:r>
            <a:r>
              <a:rPr lang="en-US" altLang="en-US" b="1" dirty="0" err="1">
                <a:solidFill>
                  <a:srgbClr val="0000FF"/>
                </a:solidFill>
                <a:latin typeface="Times New Roman" panose="02020603050405020304" pitchFamily="18" charset="0"/>
                <a:cs typeface="Times New Roman" panose="02020603050405020304" pitchFamily="18" charset="0"/>
              </a:rPr>
              <a:t>hướng</a:t>
            </a:r>
            <a:r>
              <a:rPr lang="en-US" altLang="en-US" b="1" dirty="0">
                <a:solidFill>
                  <a:srgbClr val="0000FF"/>
                </a:solidFill>
                <a:latin typeface="Times New Roman" panose="02020603050405020304" pitchFamily="18" charset="0"/>
                <a:cs typeface="Times New Roman" panose="02020603050405020304" pitchFamily="18" charset="0"/>
              </a:rPr>
              <a:t> </a:t>
            </a:r>
            <a:r>
              <a:rPr lang="en-US" altLang="en-US" b="1" dirty="0" err="1">
                <a:solidFill>
                  <a:srgbClr val="0000FF"/>
                </a:solidFill>
                <a:latin typeface="Times New Roman" panose="02020603050405020304" pitchFamily="18" charset="0"/>
                <a:cs typeface="Times New Roman" panose="02020603050405020304" pitchFamily="18" charset="0"/>
              </a:rPr>
              <a:t>tấng</a:t>
            </a:r>
            <a:r>
              <a:rPr lang="en-US" altLang="en-US" b="1" dirty="0">
                <a:solidFill>
                  <a:srgbClr val="0000FF"/>
                </a:solidFill>
                <a:latin typeface="Times New Roman" panose="02020603050405020304" pitchFamily="18" charset="0"/>
                <a:cs typeface="Times New Roman" panose="02020603050405020304" pitchFamily="18" charset="0"/>
              </a:rPr>
              <a:t> </a:t>
            </a:r>
            <a:r>
              <a:rPr lang="en-US" altLang="en-US" b="1" dirty="0" err="1">
                <a:solidFill>
                  <a:srgbClr val="0000FF"/>
                </a:solidFill>
                <a:latin typeface="Times New Roman" panose="02020603050405020304" pitchFamily="18" charset="0"/>
                <a:cs typeface="Times New Roman" panose="02020603050405020304" pitchFamily="18" charset="0"/>
              </a:rPr>
              <a:t>công</a:t>
            </a:r>
            <a:r>
              <a:rPr lang="en-US" altLang="en-US" b="1" dirty="0">
                <a:solidFill>
                  <a:srgbClr val="0000FF"/>
                </a:solidFill>
                <a:latin typeface="Times New Roman" panose="02020603050405020304" pitchFamily="18" charset="0"/>
                <a:cs typeface="Times New Roman" panose="02020603050405020304" pitchFamily="18" charset="0"/>
              </a:rPr>
              <a:t> </a:t>
            </a:r>
            <a:r>
              <a:rPr lang="en-US" altLang="en-US" b="1" dirty="0" err="1">
                <a:solidFill>
                  <a:srgbClr val="0000FF"/>
                </a:solidFill>
                <a:latin typeface="Times New Roman" panose="02020603050405020304" pitchFamily="18" charset="0"/>
                <a:cs typeface="Times New Roman" panose="02020603050405020304" pitchFamily="18" charset="0"/>
              </a:rPr>
              <a:t>năm</a:t>
            </a:r>
            <a:r>
              <a:rPr lang="en-US" altLang="en-US" b="1" dirty="0">
                <a:solidFill>
                  <a:srgbClr val="0000FF"/>
                </a:solidFill>
                <a:latin typeface="Times New Roman" panose="02020603050405020304" pitchFamily="18" charset="0"/>
                <a:cs typeface="Times New Roman" panose="02020603050405020304" pitchFamily="18" charset="0"/>
              </a:rPr>
              <a:t> 2022:</a:t>
            </a:r>
          </a:p>
          <a:p>
            <a:pPr algn="just" defTabSz="465138" eaLnBrk="1" hangingPunct="1">
              <a:lnSpc>
                <a:spcPct val="150000"/>
              </a:lnSpc>
              <a:spcBef>
                <a:spcPct val="0"/>
              </a:spcBef>
            </a:pPr>
            <a:r>
              <a:rPr lang="en-US" altLang="en-US" b="1" dirty="0">
                <a:solidFill>
                  <a:srgbClr val="0000FF"/>
                </a:solidFill>
                <a:latin typeface="Times New Roman" panose="02020603050405020304" pitchFamily="18" charset="0"/>
                <a:cs typeface="Times New Roman" panose="02020603050405020304" pitchFamily="18" charset="0"/>
              </a:rPr>
              <a:t> c. </a:t>
            </a:r>
            <a:r>
              <a:rPr lang="en-US" altLang="en-US" b="1" dirty="0" err="1">
                <a:solidFill>
                  <a:srgbClr val="0000FF"/>
                </a:solidFill>
                <a:latin typeface="Times New Roman" panose="02020603050405020304" pitchFamily="18" charset="0"/>
                <a:cs typeface="Times New Roman" panose="02020603050405020304" pitchFamily="18" charset="0"/>
              </a:rPr>
              <a:t>Các</a:t>
            </a:r>
            <a:r>
              <a:rPr lang="en-US" altLang="en-US" b="1" dirty="0">
                <a:solidFill>
                  <a:srgbClr val="0000FF"/>
                </a:solidFill>
                <a:latin typeface="Times New Roman" panose="02020603050405020304" pitchFamily="18" charset="0"/>
                <a:cs typeface="Times New Roman" panose="02020603050405020304" pitchFamily="18" charset="0"/>
              </a:rPr>
              <a:t> </a:t>
            </a:r>
            <a:r>
              <a:rPr lang="en-US" altLang="en-US" b="1" dirty="0" err="1">
                <a:solidFill>
                  <a:srgbClr val="0000FF"/>
                </a:solidFill>
                <a:latin typeface="Times New Roman" panose="02020603050405020304" pitchFamily="18" charset="0"/>
                <a:cs typeface="Times New Roman" panose="02020603050405020304" pitchFamily="18" charset="0"/>
              </a:rPr>
              <a:t>hình</a:t>
            </a:r>
            <a:r>
              <a:rPr lang="en-US" altLang="en-US" b="1" dirty="0">
                <a:solidFill>
                  <a:srgbClr val="0000FF"/>
                </a:solidFill>
                <a:latin typeface="Times New Roman" panose="02020603050405020304" pitchFamily="18" charset="0"/>
                <a:cs typeface="Times New Roman" panose="02020603050405020304" pitchFamily="18" charset="0"/>
              </a:rPr>
              <a:t> </a:t>
            </a:r>
            <a:r>
              <a:rPr lang="en-US" altLang="en-US" b="1" dirty="0" err="1">
                <a:solidFill>
                  <a:srgbClr val="0000FF"/>
                </a:solidFill>
                <a:latin typeface="Times New Roman" panose="02020603050405020304" pitchFamily="18" charset="0"/>
                <a:cs typeface="Times New Roman" panose="02020603050405020304" pitchFamily="18" charset="0"/>
              </a:rPr>
              <a:t>thức</a:t>
            </a:r>
            <a:r>
              <a:rPr lang="en-US" altLang="en-US" b="1" dirty="0">
                <a:solidFill>
                  <a:srgbClr val="0000FF"/>
                </a:solidFill>
                <a:latin typeface="Times New Roman" panose="02020603050405020304" pitchFamily="18" charset="0"/>
                <a:cs typeface="Times New Roman" panose="02020603050405020304" pitchFamily="18" charset="0"/>
              </a:rPr>
              <a:t> </a:t>
            </a:r>
            <a:r>
              <a:rPr lang="en-US" altLang="en-US" b="1" dirty="0" err="1">
                <a:solidFill>
                  <a:srgbClr val="0000FF"/>
                </a:solidFill>
                <a:latin typeface="Times New Roman" panose="02020603050405020304" pitchFamily="18" charset="0"/>
                <a:cs typeface="Times New Roman" panose="02020603050405020304" pitchFamily="18" charset="0"/>
              </a:rPr>
              <a:t>tấn</a:t>
            </a:r>
            <a:r>
              <a:rPr lang="en-US" altLang="en-US" b="1" dirty="0">
                <a:solidFill>
                  <a:srgbClr val="0000FF"/>
                </a:solidFill>
                <a:latin typeface="Times New Roman" panose="02020603050405020304" pitchFamily="18" charset="0"/>
                <a:cs typeface="Times New Roman" panose="02020603050405020304" pitchFamily="18" charset="0"/>
              </a:rPr>
              <a:t> </a:t>
            </a:r>
            <a:r>
              <a:rPr lang="en-US" altLang="en-US" b="1" dirty="0" err="1">
                <a:solidFill>
                  <a:srgbClr val="0000FF"/>
                </a:solidFill>
                <a:latin typeface="Times New Roman" panose="02020603050405020304" pitchFamily="18" charset="0"/>
                <a:cs typeface="Times New Roman" panose="02020603050405020304" pitchFamily="18" charset="0"/>
              </a:rPr>
              <a:t>công</a:t>
            </a:r>
            <a:r>
              <a:rPr lang="en-US" altLang="en-US" b="1" dirty="0">
                <a:solidFill>
                  <a:srgbClr val="0000FF"/>
                </a:solidFill>
                <a:latin typeface="Times New Roman" panose="02020603050405020304" pitchFamily="18" charset="0"/>
                <a:cs typeface="Times New Roman" panose="02020603050405020304" pitchFamily="18" charset="0"/>
              </a:rPr>
              <a:t> </a:t>
            </a:r>
            <a:r>
              <a:rPr lang="en-US" altLang="en-US" b="1" dirty="0" err="1">
                <a:solidFill>
                  <a:srgbClr val="0000FF"/>
                </a:solidFill>
                <a:latin typeface="Times New Roman" panose="02020603050405020304" pitchFamily="18" charset="0"/>
                <a:cs typeface="Times New Roman" panose="02020603050405020304" pitchFamily="18" charset="0"/>
              </a:rPr>
              <a:t>Socail</a:t>
            </a:r>
            <a:r>
              <a:rPr lang="en-US" altLang="en-US" b="1" dirty="0">
                <a:solidFill>
                  <a:srgbClr val="0000FF"/>
                </a:solidFill>
                <a:latin typeface="Times New Roman" panose="02020603050405020304" pitchFamily="18" charset="0"/>
                <a:cs typeface="Times New Roman" panose="02020603050405020304" pitchFamily="18" charset="0"/>
              </a:rPr>
              <a:t> engineering</a:t>
            </a:r>
            <a:endParaRPr lang="vi-VN" dirty="0">
              <a:latin typeface="+mj-lt"/>
            </a:endParaRPr>
          </a:p>
          <a:p>
            <a:pPr algn="just" defTabSz="465138" eaLnBrk="1" hangingPunct="1">
              <a:lnSpc>
                <a:spcPct val="150000"/>
              </a:lnSpc>
              <a:spcBef>
                <a:spcPct val="0"/>
              </a:spcBef>
            </a:pPr>
            <a:endParaRPr lang="en-US" altLang="en-US" b="1" dirty="0">
              <a:solidFill>
                <a:srgbClr val="0000FF"/>
              </a:solidFill>
              <a:latin typeface="Times New Roman" panose="02020603050405020304" pitchFamily="18" charset="0"/>
              <a:cs typeface="Times New Roman" panose="02020603050405020304" pitchFamily="18" charset="0"/>
            </a:endParaRPr>
          </a:p>
        </p:txBody>
      </p:sp>
      <p:sp>
        <p:nvSpPr>
          <p:cNvPr id="12" name="TextBox 11">
            <a:extLst>
              <a:ext uri="{FF2B5EF4-FFF2-40B4-BE49-F238E27FC236}">
                <a16:creationId xmlns:a16="http://schemas.microsoft.com/office/drawing/2014/main" id="{07EAABE7-1FA9-8644-EFDA-FCB0C8A53F18}"/>
              </a:ext>
            </a:extLst>
          </p:cNvPr>
          <p:cNvSpPr txBox="1"/>
          <p:nvPr/>
        </p:nvSpPr>
        <p:spPr>
          <a:xfrm>
            <a:off x="1396176" y="2603351"/>
            <a:ext cx="10136022" cy="2677656"/>
          </a:xfrm>
          <a:prstGeom prst="rect">
            <a:avLst/>
          </a:prstGeom>
          <a:noFill/>
        </p:spPr>
        <p:txBody>
          <a:bodyPr wrap="square">
            <a:spAutoFit/>
          </a:bodyPr>
          <a:lstStyle/>
          <a:p>
            <a:r>
              <a:rPr lang="en-US" sz="2400" b="1" dirty="0">
                <a:latin typeface="+mj-lt"/>
              </a:rPr>
              <a:t>	</a:t>
            </a:r>
            <a:r>
              <a:rPr lang="vi-VN" sz="2400" dirty="0">
                <a:solidFill>
                  <a:srgbClr val="292929"/>
                </a:solidFill>
                <a:effectLst/>
                <a:latin typeface="+mj-lt"/>
              </a:rPr>
              <a:t>Các cuộc tấn công Phishing có thể bắt nguồn, lợi dụng uy tín của nhiều loại hình tổ chức khác nhau (chẳng hạn như một tổ chức từ thiện, ngân hàng, chứng khoán) hay những sự kiện lớn được nhiều người quan tâm (như các cuộc bầu cử chính trị, những lo ngại về kinh tế, dịch bệnh và thiên tai). Theo nghi nhận của Trung tâm Giám sát an toàn không gian mạng quốc gia (NCSC), từ đầu năm 2022 đến nay, có hơn 2.624 các cuộc tấn công Phishing được người dùng cảnh báo qua </a:t>
            </a:r>
            <a:r>
              <a:rPr lang="vi-VN" sz="2400" dirty="0">
                <a:solidFill>
                  <a:srgbClr val="292929"/>
                </a:solidFill>
                <a:effectLst/>
                <a:latin typeface="+mj-lt"/>
                <a:hlinkClick r:id="rId7"/>
              </a:rPr>
              <a:t>https://canhbao.ncsc.gov.vn/</a:t>
            </a:r>
            <a:endParaRPr lang="vi-VN" sz="2400" dirty="0">
              <a:solidFill>
                <a:srgbClr val="292929"/>
              </a:solidFill>
              <a:effectLst/>
              <a:latin typeface="+mj-lt"/>
            </a:endParaRPr>
          </a:p>
        </p:txBody>
      </p:sp>
    </p:spTree>
    <p:extLst>
      <p:ext uri="{BB962C8B-B14F-4D97-AF65-F5344CB8AC3E}">
        <p14:creationId xmlns:p14="http://schemas.microsoft.com/office/powerpoint/2010/main" val="2193367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wipe(left)">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wipe(left)">
                                      <p:cBhvr>
                                        <p:cTn id="12"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1"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Diagram 9">
            <a:extLst>
              <a:ext uri="{FF2B5EF4-FFF2-40B4-BE49-F238E27FC236}">
                <a16:creationId xmlns:a16="http://schemas.microsoft.com/office/drawing/2014/main" id="{C743ED0E-49F9-4486-8E7D-1CCEB293982A}"/>
              </a:ext>
            </a:extLst>
          </p:cNvPr>
          <p:cNvGraphicFramePr/>
          <p:nvPr/>
        </p:nvGraphicFramePr>
        <p:xfrm>
          <a:off x="-19666" y="-23360"/>
          <a:ext cx="12211666" cy="76077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pSp>
        <p:nvGrpSpPr>
          <p:cNvPr id="6" name="Group 5">
            <a:extLst>
              <a:ext uri="{FF2B5EF4-FFF2-40B4-BE49-F238E27FC236}">
                <a16:creationId xmlns:a16="http://schemas.microsoft.com/office/drawing/2014/main" id="{117FF2BA-CADF-4D40-B22F-D47AA7BBBAE3}"/>
              </a:ext>
            </a:extLst>
          </p:cNvPr>
          <p:cNvGrpSpPr/>
          <p:nvPr/>
        </p:nvGrpSpPr>
        <p:grpSpPr>
          <a:xfrm>
            <a:off x="0" y="6622024"/>
            <a:ext cx="12191999" cy="250702"/>
            <a:chOff x="0" y="21"/>
            <a:chExt cx="12191999" cy="456753"/>
          </a:xfrm>
        </p:grpSpPr>
        <p:sp>
          <p:nvSpPr>
            <p:cNvPr id="7" name="Rectangle 6">
              <a:extLst>
                <a:ext uri="{FF2B5EF4-FFF2-40B4-BE49-F238E27FC236}">
                  <a16:creationId xmlns:a16="http://schemas.microsoft.com/office/drawing/2014/main" id="{CF8F9F9E-49B6-4FE4-B665-7E1120A4FBB3}"/>
                </a:ext>
              </a:extLst>
            </p:cNvPr>
            <p:cNvSpPr/>
            <p:nvPr/>
          </p:nvSpPr>
          <p:spPr>
            <a:xfrm>
              <a:off x="0" y="21"/>
              <a:ext cx="12191999" cy="456753"/>
            </a:xfrm>
            <a:prstGeom prst="rect">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8" name="TextBox 7">
              <a:extLst>
                <a:ext uri="{FF2B5EF4-FFF2-40B4-BE49-F238E27FC236}">
                  <a16:creationId xmlns:a16="http://schemas.microsoft.com/office/drawing/2014/main" id="{71DB796D-7B78-4006-B866-CD73ABE41CF9}"/>
                </a:ext>
              </a:extLst>
            </p:cNvPr>
            <p:cNvSpPr txBox="1"/>
            <p:nvPr/>
          </p:nvSpPr>
          <p:spPr>
            <a:xfrm>
              <a:off x="0" y="21"/>
              <a:ext cx="12191999" cy="456753"/>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endParaRPr lang="en-US" sz="1600" b="0" kern="1200" dirty="0">
                <a:latin typeface="Times New Roman" panose="02020603050405020304" pitchFamily="18" charset="0"/>
                <a:cs typeface="Times New Roman" panose="02020603050405020304" pitchFamily="18" charset="0"/>
              </a:endParaRPr>
            </a:p>
          </p:txBody>
        </p:sp>
      </p:grpSp>
      <p:sp>
        <p:nvSpPr>
          <p:cNvPr id="9" name="Rectangle 3">
            <a:extLst>
              <a:ext uri="{FF2B5EF4-FFF2-40B4-BE49-F238E27FC236}">
                <a16:creationId xmlns:a16="http://schemas.microsoft.com/office/drawing/2014/main" id="{9529C346-716E-492D-98C1-74144CEA9C59}"/>
              </a:ext>
            </a:extLst>
          </p:cNvPr>
          <p:cNvSpPr txBox="1">
            <a:spLocks noChangeArrowheads="1"/>
          </p:cNvSpPr>
          <p:nvPr/>
        </p:nvSpPr>
        <p:spPr bwMode="auto">
          <a:xfrm>
            <a:off x="1396178" y="838200"/>
            <a:ext cx="9895277" cy="685800"/>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0" fontAlgn="base" hangingPunct="0">
              <a:spcBef>
                <a:spcPct val="20000"/>
              </a:spcBef>
              <a:spcAft>
                <a:spcPct val="0"/>
              </a:spcAft>
              <a:buClr>
                <a:schemeClr val="tx1"/>
              </a:buClr>
              <a:buFont typeface="Wingdings" panose="05000000000000000000" pitchFamily="2" charset="2"/>
              <a:buNone/>
              <a:defRPr sz="2400" kern="1200">
                <a:solidFill>
                  <a:schemeClr val="tx1"/>
                </a:solidFill>
                <a:latin typeface="+mn-lt"/>
                <a:ea typeface="+mn-ea"/>
                <a:cs typeface="+mn-cs"/>
              </a:defRPr>
            </a:lvl1pPr>
            <a:lvl2pPr marL="457200" indent="0" algn="ctr" rtl="0" eaLnBrk="0" fontAlgn="base" hangingPunct="0">
              <a:spcBef>
                <a:spcPct val="20000"/>
              </a:spcBef>
              <a:spcAft>
                <a:spcPct val="0"/>
              </a:spcAft>
              <a:buClr>
                <a:schemeClr val="tx1"/>
              </a:buClr>
              <a:buNone/>
              <a:defRPr sz="2000" kern="1200">
                <a:solidFill>
                  <a:schemeClr val="tx1"/>
                </a:solidFill>
                <a:latin typeface="+mn-lt"/>
                <a:ea typeface="+mn-ea"/>
                <a:cs typeface="+mn-cs"/>
              </a:defRPr>
            </a:lvl2pPr>
            <a:lvl3pPr marL="914400" indent="0" algn="ctr" rtl="0" eaLnBrk="0" fontAlgn="base" hangingPunct="0">
              <a:spcBef>
                <a:spcPct val="20000"/>
              </a:spcBef>
              <a:spcAft>
                <a:spcPct val="0"/>
              </a:spcAft>
              <a:buClr>
                <a:schemeClr val="tx1"/>
              </a:buClr>
              <a:buFont typeface="Wingdings" panose="05000000000000000000" pitchFamily="2" charset="2"/>
              <a:buNone/>
              <a:defRPr sz="1800" kern="1200">
                <a:solidFill>
                  <a:schemeClr val="tx1"/>
                </a:solidFill>
                <a:latin typeface="+mn-lt"/>
                <a:ea typeface="+mn-ea"/>
                <a:cs typeface="+mn-cs"/>
              </a:defRPr>
            </a:lvl3pPr>
            <a:lvl4pPr marL="1371600" indent="0" algn="ctr" rtl="0" eaLnBrk="0" fontAlgn="base" hangingPunct="0">
              <a:spcBef>
                <a:spcPct val="20000"/>
              </a:spcBef>
              <a:spcAft>
                <a:spcPct val="0"/>
              </a:spcAft>
              <a:buNone/>
              <a:defRPr sz="1600" kern="1200">
                <a:solidFill>
                  <a:schemeClr val="tx1"/>
                </a:solidFill>
                <a:latin typeface="+mn-lt"/>
                <a:ea typeface="+mn-ea"/>
                <a:cs typeface="+mn-cs"/>
              </a:defRPr>
            </a:lvl4pPr>
            <a:lvl5pPr marL="1828800" indent="0" algn="ctr" rtl="0" eaLnBrk="0" fontAlgn="base" hangingPunct="0">
              <a:spcBef>
                <a:spcPct val="20000"/>
              </a:spcBef>
              <a:spcAft>
                <a:spcPct val="0"/>
              </a:spcAft>
              <a:buFont typeface="Wingdings" panose="05000000000000000000" pitchFamily="2" charset="2"/>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just" defTabSz="465138" eaLnBrk="1" hangingPunct="1">
              <a:lnSpc>
                <a:spcPct val="150000"/>
              </a:lnSpc>
              <a:spcBef>
                <a:spcPct val="0"/>
              </a:spcBef>
            </a:pPr>
            <a:r>
              <a:rPr lang="en-US" altLang="en-US" b="1" dirty="0">
                <a:solidFill>
                  <a:srgbClr val="0000FF"/>
                </a:solidFill>
                <a:latin typeface="Times New Roman" panose="02020603050405020304" pitchFamily="18" charset="0"/>
                <a:cs typeface="Times New Roman" panose="02020603050405020304" pitchFamily="18" charset="0"/>
              </a:rPr>
              <a:t> I. TỔNG QUAN TÌNH HÌNH AN TOÀN, AN NINH MẠNG NĂM 2021</a:t>
            </a:r>
            <a:endParaRPr lang="vi-VN" dirty="0">
              <a:latin typeface="+mj-lt"/>
            </a:endParaRPr>
          </a:p>
          <a:p>
            <a:pPr algn="just" defTabSz="465138" eaLnBrk="1" hangingPunct="1">
              <a:lnSpc>
                <a:spcPct val="150000"/>
              </a:lnSpc>
              <a:spcBef>
                <a:spcPct val="0"/>
              </a:spcBef>
            </a:pPr>
            <a:endParaRPr lang="en-US" altLang="en-US" b="1" dirty="0">
              <a:solidFill>
                <a:srgbClr val="0000FF"/>
              </a:solidFill>
              <a:latin typeface="Times New Roman" panose="02020603050405020304" pitchFamily="18" charset="0"/>
              <a:cs typeface="Times New Roman" panose="02020603050405020304" pitchFamily="18" charset="0"/>
            </a:endParaRPr>
          </a:p>
        </p:txBody>
      </p:sp>
      <p:sp>
        <p:nvSpPr>
          <p:cNvPr id="11" name="Rectangle 3">
            <a:extLst>
              <a:ext uri="{FF2B5EF4-FFF2-40B4-BE49-F238E27FC236}">
                <a16:creationId xmlns:a16="http://schemas.microsoft.com/office/drawing/2014/main" id="{B636A850-1517-C613-7F2D-EBCD91819DB4}"/>
              </a:ext>
            </a:extLst>
          </p:cNvPr>
          <p:cNvSpPr txBox="1">
            <a:spLocks noChangeArrowheads="1"/>
          </p:cNvSpPr>
          <p:nvPr/>
        </p:nvSpPr>
        <p:spPr bwMode="auto">
          <a:xfrm>
            <a:off x="1396177" y="1407739"/>
            <a:ext cx="9895277" cy="1195612"/>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0" fontAlgn="base" hangingPunct="0">
              <a:spcBef>
                <a:spcPct val="20000"/>
              </a:spcBef>
              <a:spcAft>
                <a:spcPct val="0"/>
              </a:spcAft>
              <a:buClr>
                <a:schemeClr val="tx1"/>
              </a:buClr>
              <a:buFont typeface="Wingdings" panose="05000000000000000000" pitchFamily="2" charset="2"/>
              <a:buNone/>
              <a:defRPr sz="2400" kern="1200">
                <a:solidFill>
                  <a:schemeClr val="tx1"/>
                </a:solidFill>
                <a:latin typeface="+mn-lt"/>
                <a:ea typeface="+mn-ea"/>
                <a:cs typeface="+mn-cs"/>
              </a:defRPr>
            </a:lvl1pPr>
            <a:lvl2pPr marL="457200" indent="0" algn="ctr" rtl="0" eaLnBrk="0" fontAlgn="base" hangingPunct="0">
              <a:spcBef>
                <a:spcPct val="20000"/>
              </a:spcBef>
              <a:spcAft>
                <a:spcPct val="0"/>
              </a:spcAft>
              <a:buClr>
                <a:schemeClr val="tx1"/>
              </a:buClr>
              <a:buNone/>
              <a:defRPr sz="2000" kern="1200">
                <a:solidFill>
                  <a:schemeClr val="tx1"/>
                </a:solidFill>
                <a:latin typeface="+mn-lt"/>
                <a:ea typeface="+mn-ea"/>
                <a:cs typeface="+mn-cs"/>
              </a:defRPr>
            </a:lvl2pPr>
            <a:lvl3pPr marL="914400" indent="0" algn="ctr" rtl="0" eaLnBrk="0" fontAlgn="base" hangingPunct="0">
              <a:spcBef>
                <a:spcPct val="20000"/>
              </a:spcBef>
              <a:spcAft>
                <a:spcPct val="0"/>
              </a:spcAft>
              <a:buClr>
                <a:schemeClr val="tx1"/>
              </a:buClr>
              <a:buFont typeface="Wingdings" panose="05000000000000000000" pitchFamily="2" charset="2"/>
              <a:buNone/>
              <a:defRPr sz="1800" kern="1200">
                <a:solidFill>
                  <a:schemeClr val="tx1"/>
                </a:solidFill>
                <a:latin typeface="+mn-lt"/>
                <a:ea typeface="+mn-ea"/>
                <a:cs typeface="+mn-cs"/>
              </a:defRPr>
            </a:lvl3pPr>
            <a:lvl4pPr marL="1371600" indent="0" algn="ctr" rtl="0" eaLnBrk="0" fontAlgn="base" hangingPunct="0">
              <a:spcBef>
                <a:spcPct val="20000"/>
              </a:spcBef>
              <a:spcAft>
                <a:spcPct val="0"/>
              </a:spcAft>
              <a:buNone/>
              <a:defRPr sz="1600" kern="1200">
                <a:solidFill>
                  <a:schemeClr val="tx1"/>
                </a:solidFill>
                <a:latin typeface="+mn-lt"/>
                <a:ea typeface="+mn-ea"/>
                <a:cs typeface="+mn-cs"/>
              </a:defRPr>
            </a:lvl4pPr>
            <a:lvl5pPr marL="1828800" indent="0" algn="ctr" rtl="0" eaLnBrk="0" fontAlgn="base" hangingPunct="0">
              <a:spcBef>
                <a:spcPct val="20000"/>
              </a:spcBef>
              <a:spcAft>
                <a:spcPct val="0"/>
              </a:spcAft>
              <a:buFont typeface="Wingdings" panose="05000000000000000000" pitchFamily="2" charset="2"/>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just" defTabSz="465138" eaLnBrk="1" hangingPunct="1">
              <a:lnSpc>
                <a:spcPct val="150000"/>
              </a:lnSpc>
              <a:spcBef>
                <a:spcPct val="0"/>
              </a:spcBef>
            </a:pPr>
            <a:r>
              <a:rPr lang="en-US" altLang="en-US" b="1" dirty="0">
                <a:solidFill>
                  <a:srgbClr val="0000FF"/>
                </a:solidFill>
                <a:latin typeface="Times New Roman" panose="02020603050405020304" pitchFamily="18" charset="0"/>
                <a:cs typeface="Times New Roman" panose="02020603050405020304" pitchFamily="18" charset="0"/>
              </a:rPr>
              <a:t> 1. </a:t>
            </a:r>
            <a:r>
              <a:rPr lang="en-US" altLang="en-US" b="1" dirty="0" err="1">
                <a:solidFill>
                  <a:srgbClr val="0000FF"/>
                </a:solidFill>
                <a:latin typeface="Times New Roman" panose="02020603050405020304" pitchFamily="18" charset="0"/>
                <a:cs typeface="Times New Roman" panose="02020603050405020304" pitchFamily="18" charset="0"/>
              </a:rPr>
              <a:t>Các</a:t>
            </a:r>
            <a:r>
              <a:rPr lang="en-US" altLang="en-US" b="1" dirty="0">
                <a:solidFill>
                  <a:srgbClr val="0000FF"/>
                </a:solidFill>
                <a:latin typeface="Times New Roman" panose="02020603050405020304" pitchFamily="18" charset="0"/>
                <a:cs typeface="Times New Roman" panose="02020603050405020304" pitchFamily="18" charset="0"/>
              </a:rPr>
              <a:t> xu </a:t>
            </a:r>
            <a:r>
              <a:rPr lang="en-US" altLang="en-US" b="1" dirty="0" err="1">
                <a:solidFill>
                  <a:srgbClr val="0000FF"/>
                </a:solidFill>
                <a:latin typeface="Times New Roman" panose="02020603050405020304" pitchFamily="18" charset="0"/>
                <a:cs typeface="Times New Roman" panose="02020603050405020304" pitchFamily="18" charset="0"/>
              </a:rPr>
              <a:t>hướng</a:t>
            </a:r>
            <a:r>
              <a:rPr lang="en-US" altLang="en-US" b="1" dirty="0">
                <a:solidFill>
                  <a:srgbClr val="0000FF"/>
                </a:solidFill>
                <a:latin typeface="Times New Roman" panose="02020603050405020304" pitchFamily="18" charset="0"/>
                <a:cs typeface="Times New Roman" panose="02020603050405020304" pitchFamily="18" charset="0"/>
              </a:rPr>
              <a:t> </a:t>
            </a:r>
            <a:r>
              <a:rPr lang="en-US" altLang="en-US" b="1" dirty="0" err="1">
                <a:solidFill>
                  <a:srgbClr val="0000FF"/>
                </a:solidFill>
                <a:latin typeface="Times New Roman" panose="02020603050405020304" pitchFamily="18" charset="0"/>
                <a:cs typeface="Times New Roman" panose="02020603050405020304" pitchFamily="18" charset="0"/>
              </a:rPr>
              <a:t>tấng</a:t>
            </a:r>
            <a:r>
              <a:rPr lang="en-US" altLang="en-US" b="1" dirty="0">
                <a:solidFill>
                  <a:srgbClr val="0000FF"/>
                </a:solidFill>
                <a:latin typeface="Times New Roman" panose="02020603050405020304" pitchFamily="18" charset="0"/>
                <a:cs typeface="Times New Roman" panose="02020603050405020304" pitchFamily="18" charset="0"/>
              </a:rPr>
              <a:t> </a:t>
            </a:r>
            <a:r>
              <a:rPr lang="en-US" altLang="en-US" b="1" dirty="0" err="1">
                <a:solidFill>
                  <a:srgbClr val="0000FF"/>
                </a:solidFill>
                <a:latin typeface="Times New Roman" panose="02020603050405020304" pitchFamily="18" charset="0"/>
                <a:cs typeface="Times New Roman" panose="02020603050405020304" pitchFamily="18" charset="0"/>
              </a:rPr>
              <a:t>công</a:t>
            </a:r>
            <a:r>
              <a:rPr lang="en-US" altLang="en-US" b="1" dirty="0">
                <a:solidFill>
                  <a:srgbClr val="0000FF"/>
                </a:solidFill>
                <a:latin typeface="Times New Roman" panose="02020603050405020304" pitchFamily="18" charset="0"/>
                <a:cs typeface="Times New Roman" panose="02020603050405020304" pitchFamily="18" charset="0"/>
              </a:rPr>
              <a:t> </a:t>
            </a:r>
            <a:r>
              <a:rPr lang="en-US" altLang="en-US" b="1" dirty="0" err="1">
                <a:solidFill>
                  <a:srgbClr val="0000FF"/>
                </a:solidFill>
                <a:latin typeface="Times New Roman" panose="02020603050405020304" pitchFamily="18" charset="0"/>
                <a:cs typeface="Times New Roman" panose="02020603050405020304" pitchFamily="18" charset="0"/>
              </a:rPr>
              <a:t>năm</a:t>
            </a:r>
            <a:r>
              <a:rPr lang="en-US" altLang="en-US" b="1" dirty="0">
                <a:solidFill>
                  <a:srgbClr val="0000FF"/>
                </a:solidFill>
                <a:latin typeface="Times New Roman" panose="02020603050405020304" pitchFamily="18" charset="0"/>
                <a:cs typeface="Times New Roman" panose="02020603050405020304" pitchFamily="18" charset="0"/>
              </a:rPr>
              <a:t> 2022:</a:t>
            </a:r>
          </a:p>
          <a:p>
            <a:pPr algn="just" defTabSz="465138" eaLnBrk="1" hangingPunct="1">
              <a:lnSpc>
                <a:spcPct val="150000"/>
              </a:lnSpc>
              <a:spcBef>
                <a:spcPct val="0"/>
              </a:spcBef>
            </a:pPr>
            <a:r>
              <a:rPr lang="en-US" altLang="en-US" b="1" dirty="0">
                <a:solidFill>
                  <a:srgbClr val="0000FF"/>
                </a:solidFill>
                <a:latin typeface="Times New Roman" panose="02020603050405020304" pitchFamily="18" charset="0"/>
                <a:cs typeface="Times New Roman" panose="02020603050405020304" pitchFamily="18" charset="0"/>
              </a:rPr>
              <a:t> c. </a:t>
            </a:r>
            <a:r>
              <a:rPr lang="en-US" altLang="en-US" b="1" dirty="0" err="1">
                <a:solidFill>
                  <a:srgbClr val="0000FF"/>
                </a:solidFill>
                <a:latin typeface="Times New Roman" panose="02020603050405020304" pitchFamily="18" charset="0"/>
                <a:cs typeface="Times New Roman" panose="02020603050405020304" pitchFamily="18" charset="0"/>
              </a:rPr>
              <a:t>Các</a:t>
            </a:r>
            <a:r>
              <a:rPr lang="en-US" altLang="en-US" b="1" dirty="0">
                <a:solidFill>
                  <a:srgbClr val="0000FF"/>
                </a:solidFill>
                <a:latin typeface="Times New Roman" panose="02020603050405020304" pitchFamily="18" charset="0"/>
                <a:cs typeface="Times New Roman" panose="02020603050405020304" pitchFamily="18" charset="0"/>
              </a:rPr>
              <a:t> </a:t>
            </a:r>
            <a:r>
              <a:rPr lang="en-US" altLang="en-US" b="1" dirty="0" err="1">
                <a:solidFill>
                  <a:srgbClr val="0000FF"/>
                </a:solidFill>
                <a:latin typeface="Times New Roman" panose="02020603050405020304" pitchFamily="18" charset="0"/>
                <a:cs typeface="Times New Roman" panose="02020603050405020304" pitchFamily="18" charset="0"/>
              </a:rPr>
              <a:t>hình</a:t>
            </a:r>
            <a:r>
              <a:rPr lang="en-US" altLang="en-US" b="1" dirty="0">
                <a:solidFill>
                  <a:srgbClr val="0000FF"/>
                </a:solidFill>
                <a:latin typeface="Times New Roman" panose="02020603050405020304" pitchFamily="18" charset="0"/>
                <a:cs typeface="Times New Roman" panose="02020603050405020304" pitchFamily="18" charset="0"/>
              </a:rPr>
              <a:t> </a:t>
            </a:r>
            <a:r>
              <a:rPr lang="en-US" altLang="en-US" b="1" dirty="0" err="1">
                <a:solidFill>
                  <a:srgbClr val="0000FF"/>
                </a:solidFill>
                <a:latin typeface="Times New Roman" panose="02020603050405020304" pitchFamily="18" charset="0"/>
                <a:cs typeface="Times New Roman" panose="02020603050405020304" pitchFamily="18" charset="0"/>
              </a:rPr>
              <a:t>thức</a:t>
            </a:r>
            <a:r>
              <a:rPr lang="en-US" altLang="en-US" b="1" dirty="0">
                <a:solidFill>
                  <a:srgbClr val="0000FF"/>
                </a:solidFill>
                <a:latin typeface="Times New Roman" panose="02020603050405020304" pitchFamily="18" charset="0"/>
                <a:cs typeface="Times New Roman" panose="02020603050405020304" pitchFamily="18" charset="0"/>
              </a:rPr>
              <a:t> </a:t>
            </a:r>
            <a:r>
              <a:rPr lang="en-US" altLang="en-US" b="1" dirty="0" err="1">
                <a:solidFill>
                  <a:srgbClr val="0000FF"/>
                </a:solidFill>
                <a:latin typeface="Times New Roman" panose="02020603050405020304" pitchFamily="18" charset="0"/>
                <a:cs typeface="Times New Roman" panose="02020603050405020304" pitchFamily="18" charset="0"/>
              </a:rPr>
              <a:t>tấn</a:t>
            </a:r>
            <a:r>
              <a:rPr lang="en-US" altLang="en-US" b="1" dirty="0">
                <a:solidFill>
                  <a:srgbClr val="0000FF"/>
                </a:solidFill>
                <a:latin typeface="Times New Roman" panose="02020603050405020304" pitchFamily="18" charset="0"/>
                <a:cs typeface="Times New Roman" panose="02020603050405020304" pitchFamily="18" charset="0"/>
              </a:rPr>
              <a:t> </a:t>
            </a:r>
            <a:r>
              <a:rPr lang="en-US" altLang="en-US" b="1" dirty="0" err="1">
                <a:solidFill>
                  <a:srgbClr val="0000FF"/>
                </a:solidFill>
                <a:latin typeface="Times New Roman" panose="02020603050405020304" pitchFamily="18" charset="0"/>
                <a:cs typeface="Times New Roman" panose="02020603050405020304" pitchFamily="18" charset="0"/>
              </a:rPr>
              <a:t>công</a:t>
            </a:r>
            <a:r>
              <a:rPr lang="en-US" altLang="en-US" b="1" dirty="0">
                <a:solidFill>
                  <a:srgbClr val="0000FF"/>
                </a:solidFill>
                <a:latin typeface="Times New Roman" panose="02020603050405020304" pitchFamily="18" charset="0"/>
                <a:cs typeface="Times New Roman" panose="02020603050405020304" pitchFamily="18" charset="0"/>
              </a:rPr>
              <a:t> </a:t>
            </a:r>
            <a:r>
              <a:rPr lang="en-US" altLang="en-US" b="1" dirty="0" err="1">
                <a:solidFill>
                  <a:srgbClr val="0000FF"/>
                </a:solidFill>
                <a:latin typeface="Times New Roman" panose="02020603050405020304" pitchFamily="18" charset="0"/>
                <a:cs typeface="Times New Roman" panose="02020603050405020304" pitchFamily="18" charset="0"/>
              </a:rPr>
              <a:t>Socail</a:t>
            </a:r>
            <a:r>
              <a:rPr lang="en-US" altLang="en-US" b="1" dirty="0">
                <a:solidFill>
                  <a:srgbClr val="0000FF"/>
                </a:solidFill>
                <a:latin typeface="Times New Roman" panose="02020603050405020304" pitchFamily="18" charset="0"/>
                <a:cs typeface="Times New Roman" panose="02020603050405020304" pitchFamily="18" charset="0"/>
              </a:rPr>
              <a:t> engineering</a:t>
            </a:r>
            <a:endParaRPr lang="vi-VN" dirty="0">
              <a:latin typeface="+mj-lt"/>
            </a:endParaRPr>
          </a:p>
          <a:p>
            <a:pPr algn="just" defTabSz="465138" eaLnBrk="1" hangingPunct="1">
              <a:lnSpc>
                <a:spcPct val="150000"/>
              </a:lnSpc>
              <a:spcBef>
                <a:spcPct val="0"/>
              </a:spcBef>
            </a:pPr>
            <a:endParaRPr lang="en-US" altLang="en-US" b="1" dirty="0">
              <a:solidFill>
                <a:srgbClr val="0000FF"/>
              </a:solidFill>
              <a:latin typeface="Times New Roman" panose="02020603050405020304" pitchFamily="18" charset="0"/>
              <a:cs typeface="Times New Roman" panose="02020603050405020304" pitchFamily="18" charset="0"/>
            </a:endParaRPr>
          </a:p>
        </p:txBody>
      </p:sp>
      <p:sp>
        <p:nvSpPr>
          <p:cNvPr id="12" name="TextBox 11">
            <a:extLst>
              <a:ext uri="{FF2B5EF4-FFF2-40B4-BE49-F238E27FC236}">
                <a16:creationId xmlns:a16="http://schemas.microsoft.com/office/drawing/2014/main" id="{07EAABE7-1FA9-8644-EFDA-FCB0C8A53F18}"/>
              </a:ext>
            </a:extLst>
          </p:cNvPr>
          <p:cNvSpPr txBox="1"/>
          <p:nvPr/>
        </p:nvSpPr>
        <p:spPr>
          <a:xfrm>
            <a:off x="1396176" y="2603351"/>
            <a:ext cx="10136022" cy="2677656"/>
          </a:xfrm>
          <a:prstGeom prst="rect">
            <a:avLst/>
          </a:prstGeom>
          <a:noFill/>
        </p:spPr>
        <p:txBody>
          <a:bodyPr wrap="square">
            <a:spAutoFit/>
          </a:bodyPr>
          <a:lstStyle/>
          <a:p>
            <a:r>
              <a:rPr lang="en-US" sz="2400" b="1" dirty="0">
                <a:latin typeface="+mj-lt"/>
              </a:rPr>
              <a:t>	</a:t>
            </a:r>
            <a:r>
              <a:rPr lang="vi-VN" sz="2400" b="1" dirty="0">
                <a:solidFill>
                  <a:srgbClr val="292929"/>
                </a:solidFill>
                <a:effectLst/>
                <a:latin typeface="+mj-lt"/>
              </a:rPr>
              <a:t>Vishing</a:t>
            </a:r>
            <a:r>
              <a:rPr lang="en-US" sz="2400" b="1" dirty="0">
                <a:solidFill>
                  <a:srgbClr val="292929"/>
                </a:solidFill>
                <a:latin typeface="+mj-lt"/>
              </a:rPr>
              <a:t>: </a:t>
            </a:r>
            <a:r>
              <a:rPr lang="vi-VN" sz="2400" dirty="0">
                <a:solidFill>
                  <a:srgbClr val="292929"/>
                </a:solidFill>
                <a:effectLst/>
                <a:latin typeface="+mj-lt"/>
              </a:rPr>
              <a:t>là hình thức tấn công Social engineering sử dụng giọng nói, kỹ thuật tấn công này có thể kết hợp với các hình thức tấn công Social engineering khác nhằm đánh lừa nạn nhân gọi đến một số điện thoại đã cung cấp sẵn để tiết lộ thông tin cá nhân. Nhóm tấn công lợi dụng sự tin tưởng của người dùng và lỗ hổng trong tính năng bảo mật của điện thoại để thực hiện các cuộc tấn công. Tấn công Vishing nâng cao có thể thực hiện thông qua các cuộc gọi Internet Protocol (VoIP) cho phép đối tượng tấn công dễ dàng mạo danh người gọi. </a:t>
            </a:r>
          </a:p>
        </p:txBody>
      </p:sp>
    </p:spTree>
    <p:extLst>
      <p:ext uri="{BB962C8B-B14F-4D97-AF65-F5344CB8AC3E}">
        <p14:creationId xmlns:p14="http://schemas.microsoft.com/office/powerpoint/2010/main" val="19792189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wipe(left)">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wipe(left)">
                                      <p:cBhvr>
                                        <p:cTn id="12"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1"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Diagram 9">
            <a:extLst>
              <a:ext uri="{FF2B5EF4-FFF2-40B4-BE49-F238E27FC236}">
                <a16:creationId xmlns:a16="http://schemas.microsoft.com/office/drawing/2014/main" id="{C743ED0E-49F9-4486-8E7D-1CCEB293982A}"/>
              </a:ext>
            </a:extLst>
          </p:cNvPr>
          <p:cNvGraphicFramePr/>
          <p:nvPr/>
        </p:nvGraphicFramePr>
        <p:xfrm>
          <a:off x="-19666" y="-23360"/>
          <a:ext cx="12211666" cy="76077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pSp>
        <p:nvGrpSpPr>
          <p:cNvPr id="6" name="Group 5">
            <a:extLst>
              <a:ext uri="{FF2B5EF4-FFF2-40B4-BE49-F238E27FC236}">
                <a16:creationId xmlns:a16="http://schemas.microsoft.com/office/drawing/2014/main" id="{117FF2BA-CADF-4D40-B22F-D47AA7BBBAE3}"/>
              </a:ext>
            </a:extLst>
          </p:cNvPr>
          <p:cNvGrpSpPr/>
          <p:nvPr/>
        </p:nvGrpSpPr>
        <p:grpSpPr>
          <a:xfrm>
            <a:off x="0" y="6622024"/>
            <a:ext cx="12191999" cy="250702"/>
            <a:chOff x="0" y="21"/>
            <a:chExt cx="12191999" cy="456753"/>
          </a:xfrm>
        </p:grpSpPr>
        <p:sp>
          <p:nvSpPr>
            <p:cNvPr id="7" name="Rectangle 6">
              <a:extLst>
                <a:ext uri="{FF2B5EF4-FFF2-40B4-BE49-F238E27FC236}">
                  <a16:creationId xmlns:a16="http://schemas.microsoft.com/office/drawing/2014/main" id="{CF8F9F9E-49B6-4FE4-B665-7E1120A4FBB3}"/>
                </a:ext>
              </a:extLst>
            </p:cNvPr>
            <p:cNvSpPr/>
            <p:nvPr/>
          </p:nvSpPr>
          <p:spPr>
            <a:xfrm>
              <a:off x="0" y="21"/>
              <a:ext cx="12191999" cy="456753"/>
            </a:xfrm>
            <a:prstGeom prst="rect">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8" name="TextBox 7">
              <a:extLst>
                <a:ext uri="{FF2B5EF4-FFF2-40B4-BE49-F238E27FC236}">
                  <a16:creationId xmlns:a16="http://schemas.microsoft.com/office/drawing/2014/main" id="{71DB796D-7B78-4006-B866-CD73ABE41CF9}"/>
                </a:ext>
              </a:extLst>
            </p:cNvPr>
            <p:cNvSpPr txBox="1"/>
            <p:nvPr/>
          </p:nvSpPr>
          <p:spPr>
            <a:xfrm>
              <a:off x="0" y="21"/>
              <a:ext cx="12191999" cy="456753"/>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endParaRPr lang="en-US" sz="1600" b="0" kern="1200" dirty="0">
                <a:latin typeface="Times New Roman" panose="02020603050405020304" pitchFamily="18" charset="0"/>
                <a:cs typeface="Times New Roman" panose="02020603050405020304" pitchFamily="18" charset="0"/>
              </a:endParaRPr>
            </a:p>
          </p:txBody>
        </p:sp>
      </p:grpSp>
      <p:sp>
        <p:nvSpPr>
          <p:cNvPr id="9" name="Rectangle 3">
            <a:extLst>
              <a:ext uri="{FF2B5EF4-FFF2-40B4-BE49-F238E27FC236}">
                <a16:creationId xmlns:a16="http://schemas.microsoft.com/office/drawing/2014/main" id="{9529C346-716E-492D-98C1-74144CEA9C59}"/>
              </a:ext>
            </a:extLst>
          </p:cNvPr>
          <p:cNvSpPr txBox="1">
            <a:spLocks noChangeArrowheads="1"/>
          </p:cNvSpPr>
          <p:nvPr/>
        </p:nvSpPr>
        <p:spPr bwMode="auto">
          <a:xfrm>
            <a:off x="1396178" y="838200"/>
            <a:ext cx="9895277" cy="685800"/>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0" fontAlgn="base" hangingPunct="0">
              <a:spcBef>
                <a:spcPct val="20000"/>
              </a:spcBef>
              <a:spcAft>
                <a:spcPct val="0"/>
              </a:spcAft>
              <a:buClr>
                <a:schemeClr val="tx1"/>
              </a:buClr>
              <a:buFont typeface="Wingdings" panose="05000000000000000000" pitchFamily="2" charset="2"/>
              <a:buNone/>
              <a:defRPr sz="2400" kern="1200">
                <a:solidFill>
                  <a:schemeClr val="tx1"/>
                </a:solidFill>
                <a:latin typeface="+mn-lt"/>
                <a:ea typeface="+mn-ea"/>
                <a:cs typeface="+mn-cs"/>
              </a:defRPr>
            </a:lvl1pPr>
            <a:lvl2pPr marL="457200" indent="0" algn="ctr" rtl="0" eaLnBrk="0" fontAlgn="base" hangingPunct="0">
              <a:spcBef>
                <a:spcPct val="20000"/>
              </a:spcBef>
              <a:spcAft>
                <a:spcPct val="0"/>
              </a:spcAft>
              <a:buClr>
                <a:schemeClr val="tx1"/>
              </a:buClr>
              <a:buNone/>
              <a:defRPr sz="2000" kern="1200">
                <a:solidFill>
                  <a:schemeClr val="tx1"/>
                </a:solidFill>
                <a:latin typeface="+mn-lt"/>
                <a:ea typeface="+mn-ea"/>
                <a:cs typeface="+mn-cs"/>
              </a:defRPr>
            </a:lvl2pPr>
            <a:lvl3pPr marL="914400" indent="0" algn="ctr" rtl="0" eaLnBrk="0" fontAlgn="base" hangingPunct="0">
              <a:spcBef>
                <a:spcPct val="20000"/>
              </a:spcBef>
              <a:spcAft>
                <a:spcPct val="0"/>
              </a:spcAft>
              <a:buClr>
                <a:schemeClr val="tx1"/>
              </a:buClr>
              <a:buFont typeface="Wingdings" panose="05000000000000000000" pitchFamily="2" charset="2"/>
              <a:buNone/>
              <a:defRPr sz="1800" kern="1200">
                <a:solidFill>
                  <a:schemeClr val="tx1"/>
                </a:solidFill>
                <a:latin typeface="+mn-lt"/>
                <a:ea typeface="+mn-ea"/>
                <a:cs typeface="+mn-cs"/>
              </a:defRPr>
            </a:lvl3pPr>
            <a:lvl4pPr marL="1371600" indent="0" algn="ctr" rtl="0" eaLnBrk="0" fontAlgn="base" hangingPunct="0">
              <a:spcBef>
                <a:spcPct val="20000"/>
              </a:spcBef>
              <a:spcAft>
                <a:spcPct val="0"/>
              </a:spcAft>
              <a:buNone/>
              <a:defRPr sz="1600" kern="1200">
                <a:solidFill>
                  <a:schemeClr val="tx1"/>
                </a:solidFill>
                <a:latin typeface="+mn-lt"/>
                <a:ea typeface="+mn-ea"/>
                <a:cs typeface="+mn-cs"/>
              </a:defRPr>
            </a:lvl4pPr>
            <a:lvl5pPr marL="1828800" indent="0" algn="ctr" rtl="0" eaLnBrk="0" fontAlgn="base" hangingPunct="0">
              <a:spcBef>
                <a:spcPct val="20000"/>
              </a:spcBef>
              <a:spcAft>
                <a:spcPct val="0"/>
              </a:spcAft>
              <a:buFont typeface="Wingdings" panose="05000000000000000000" pitchFamily="2" charset="2"/>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just" defTabSz="465138" eaLnBrk="1" hangingPunct="1">
              <a:lnSpc>
                <a:spcPct val="150000"/>
              </a:lnSpc>
              <a:spcBef>
                <a:spcPct val="0"/>
              </a:spcBef>
            </a:pPr>
            <a:r>
              <a:rPr lang="en-US" altLang="en-US" b="1" dirty="0">
                <a:solidFill>
                  <a:srgbClr val="0000FF"/>
                </a:solidFill>
                <a:latin typeface="Times New Roman" panose="02020603050405020304" pitchFamily="18" charset="0"/>
                <a:cs typeface="Times New Roman" panose="02020603050405020304" pitchFamily="18" charset="0"/>
              </a:rPr>
              <a:t> I. TỔNG QUAN TÌNH HÌNH AN TOÀN, AN NINH MẠNG NĂM 2021</a:t>
            </a:r>
            <a:endParaRPr lang="vi-VN" dirty="0">
              <a:latin typeface="+mj-lt"/>
            </a:endParaRPr>
          </a:p>
          <a:p>
            <a:pPr algn="just" defTabSz="465138" eaLnBrk="1" hangingPunct="1">
              <a:lnSpc>
                <a:spcPct val="150000"/>
              </a:lnSpc>
              <a:spcBef>
                <a:spcPct val="0"/>
              </a:spcBef>
            </a:pPr>
            <a:endParaRPr lang="en-US" altLang="en-US" b="1" dirty="0">
              <a:solidFill>
                <a:srgbClr val="0000FF"/>
              </a:solidFill>
              <a:latin typeface="Times New Roman" panose="02020603050405020304" pitchFamily="18" charset="0"/>
              <a:cs typeface="Times New Roman" panose="02020603050405020304" pitchFamily="18" charset="0"/>
            </a:endParaRPr>
          </a:p>
        </p:txBody>
      </p:sp>
      <p:sp>
        <p:nvSpPr>
          <p:cNvPr id="11" name="Rectangle 3">
            <a:extLst>
              <a:ext uri="{FF2B5EF4-FFF2-40B4-BE49-F238E27FC236}">
                <a16:creationId xmlns:a16="http://schemas.microsoft.com/office/drawing/2014/main" id="{B636A850-1517-C613-7F2D-EBCD91819DB4}"/>
              </a:ext>
            </a:extLst>
          </p:cNvPr>
          <p:cNvSpPr txBox="1">
            <a:spLocks noChangeArrowheads="1"/>
          </p:cNvSpPr>
          <p:nvPr/>
        </p:nvSpPr>
        <p:spPr bwMode="auto">
          <a:xfrm>
            <a:off x="1396177" y="1407739"/>
            <a:ext cx="9895277" cy="1195612"/>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0" fontAlgn="base" hangingPunct="0">
              <a:spcBef>
                <a:spcPct val="20000"/>
              </a:spcBef>
              <a:spcAft>
                <a:spcPct val="0"/>
              </a:spcAft>
              <a:buClr>
                <a:schemeClr val="tx1"/>
              </a:buClr>
              <a:buFont typeface="Wingdings" panose="05000000000000000000" pitchFamily="2" charset="2"/>
              <a:buNone/>
              <a:defRPr sz="2400" kern="1200">
                <a:solidFill>
                  <a:schemeClr val="tx1"/>
                </a:solidFill>
                <a:latin typeface="+mn-lt"/>
                <a:ea typeface="+mn-ea"/>
                <a:cs typeface="+mn-cs"/>
              </a:defRPr>
            </a:lvl1pPr>
            <a:lvl2pPr marL="457200" indent="0" algn="ctr" rtl="0" eaLnBrk="0" fontAlgn="base" hangingPunct="0">
              <a:spcBef>
                <a:spcPct val="20000"/>
              </a:spcBef>
              <a:spcAft>
                <a:spcPct val="0"/>
              </a:spcAft>
              <a:buClr>
                <a:schemeClr val="tx1"/>
              </a:buClr>
              <a:buNone/>
              <a:defRPr sz="2000" kern="1200">
                <a:solidFill>
                  <a:schemeClr val="tx1"/>
                </a:solidFill>
                <a:latin typeface="+mn-lt"/>
                <a:ea typeface="+mn-ea"/>
                <a:cs typeface="+mn-cs"/>
              </a:defRPr>
            </a:lvl2pPr>
            <a:lvl3pPr marL="914400" indent="0" algn="ctr" rtl="0" eaLnBrk="0" fontAlgn="base" hangingPunct="0">
              <a:spcBef>
                <a:spcPct val="20000"/>
              </a:spcBef>
              <a:spcAft>
                <a:spcPct val="0"/>
              </a:spcAft>
              <a:buClr>
                <a:schemeClr val="tx1"/>
              </a:buClr>
              <a:buFont typeface="Wingdings" panose="05000000000000000000" pitchFamily="2" charset="2"/>
              <a:buNone/>
              <a:defRPr sz="1800" kern="1200">
                <a:solidFill>
                  <a:schemeClr val="tx1"/>
                </a:solidFill>
                <a:latin typeface="+mn-lt"/>
                <a:ea typeface="+mn-ea"/>
                <a:cs typeface="+mn-cs"/>
              </a:defRPr>
            </a:lvl3pPr>
            <a:lvl4pPr marL="1371600" indent="0" algn="ctr" rtl="0" eaLnBrk="0" fontAlgn="base" hangingPunct="0">
              <a:spcBef>
                <a:spcPct val="20000"/>
              </a:spcBef>
              <a:spcAft>
                <a:spcPct val="0"/>
              </a:spcAft>
              <a:buNone/>
              <a:defRPr sz="1600" kern="1200">
                <a:solidFill>
                  <a:schemeClr val="tx1"/>
                </a:solidFill>
                <a:latin typeface="+mn-lt"/>
                <a:ea typeface="+mn-ea"/>
                <a:cs typeface="+mn-cs"/>
              </a:defRPr>
            </a:lvl4pPr>
            <a:lvl5pPr marL="1828800" indent="0" algn="ctr" rtl="0" eaLnBrk="0" fontAlgn="base" hangingPunct="0">
              <a:spcBef>
                <a:spcPct val="20000"/>
              </a:spcBef>
              <a:spcAft>
                <a:spcPct val="0"/>
              </a:spcAft>
              <a:buFont typeface="Wingdings" panose="05000000000000000000" pitchFamily="2" charset="2"/>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just" defTabSz="465138" eaLnBrk="1" hangingPunct="1">
              <a:lnSpc>
                <a:spcPct val="150000"/>
              </a:lnSpc>
              <a:spcBef>
                <a:spcPct val="0"/>
              </a:spcBef>
            </a:pPr>
            <a:r>
              <a:rPr lang="en-US" altLang="en-US" b="1" dirty="0">
                <a:solidFill>
                  <a:srgbClr val="0000FF"/>
                </a:solidFill>
                <a:latin typeface="Times New Roman" panose="02020603050405020304" pitchFamily="18" charset="0"/>
                <a:cs typeface="Times New Roman" panose="02020603050405020304" pitchFamily="18" charset="0"/>
              </a:rPr>
              <a:t> 1. </a:t>
            </a:r>
            <a:r>
              <a:rPr lang="en-US" altLang="en-US" b="1" dirty="0" err="1">
                <a:solidFill>
                  <a:srgbClr val="0000FF"/>
                </a:solidFill>
                <a:latin typeface="Times New Roman" panose="02020603050405020304" pitchFamily="18" charset="0"/>
                <a:cs typeface="Times New Roman" panose="02020603050405020304" pitchFamily="18" charset="0"/>
              </a:rPr>
              <a:t>Các</a:t>
            </a:r>
            <a:r>
              <a:rPr lang="en-US" altLang="en-US" b="1" dirty="0">
                <a:solidFill>
                  <a:srgbClr val="0000FF"/>
                </a:solidFill>
                <a:latin typeface="Times New Roman" panose="02020603050405020304" pitchFamily="18" charset="0"/>
                <a:cs typeface="Times New Roman" panose="02020603050405020304" pitchFamily="18" charset="0"/>
              </a:rPr>
              <a:t> xu </a:t>
            </a:r>
            <a:r>
              <a:rPr lang="en-US" altLang="en-US" b="1" dirty="0" err="1">
                <a:solidFill>
                  <a:srgbClr val="0000FF"/>
                </a:solidFill>
                <a:latin typeface="Times New Roman" panose="02020603050405020304" pitchFamily="18" charset="0"/>
                <a:cs typeface="Times New Roman" panose="02020603050405020304" pitchFamily="18" charset="0"/>
              </a:rPr>
              <a:t>hướng</a:t>
            </a:r>
            <a:r>
              <a:rPr lang="en-US" altLang="en-US" b="1" dirty="0">
                <a:solidFill>
                  <a:srgbClr val="0000FF"/>
                </a:solidFill>
                <a:latin typeface="Times New Roman" panose="02020603050405020304" pitchFamily="18" charset="0"/>
                <a:cs typeface="Times New Roman" panose="02020603050405020304" pitchFamily="18" charset="0"/>
              </a:rPr>
              <a:t> </a:t>
            </a:r>
            <a:r>
              <a:rPr lang="en-US" altLang="en-US" b="1" dirty="0" err="1">
                <a:solidFill>
                  <a:srgbClr val="0000FF"/>
                </a:solidFill>
                <a:latin typeface="Times New Roman" panose="02020603050405020304" pitchFamily="18" charset="0"/>
                <a:cs typeface="Times New Roman" panose="02020603050405020304" pitchFamily="18" charset="0"/>
              </a:rPr>
              <a:t>tấng</a:t>
            </a:r>
            <a:r>
              <a:rPr lang="en-US" altLang="en-US" b="1" dirty="0">
                <a:solidFill>
                  <a:srgbClr val="0000FF"/>
                </a:solidFill>
                <a:latin typeface="Times New Roman" panose="02020603050405020304" pitchFamily="18" charset="0"/>
                <a:cs typeface="Times New Roman" panose="02020603050405020304" pitchFamily="18" charset="0"/>
              </a:rPr>
              <a:t> </a:t>
            </a:r>
            <a:r>
              <a:rPr lang="en-US" altLang="en-US" b="1" dirty="0" err="1">
                <a:solidFill>
                  <a:srgbClr val="0000FF"/>
                </a:solidFill>
                <a:latin typeface="Times New Roman" panose="02020603050405020304" pitchFamily="18" charset="0"/>
                <a:cs typeface="Times New Roman" panose="02020603050405020304" pitchFamily="18" charset="0"/>
              </a:rPr>
              <a:t>công</a:t>
            </a:r>
            <a:r>
              <a:rPr lang="en-US" altLang="en-US" b="1" dirty="0">
                <a:solidFill>
                  <a:srgbClr val="0000FF"/>
                </a:solidFill>
                <a:latin typeface="Times New Roman" panose="02020603050405020304" pitchFamily="18" charset="0"/>
                <a:cs typeface="Times New Roman" panose="02020603050405020304" pitchFamily="18" charset="0"/>
              </a:rPr>
              <a:t> </a:t>
            </a:r>
            <a:r>
              <a:rPr lang="en-US" altLang="en-US" b="1" dirty="0" err="1">
                <a:solidFill>
                  <a:srgbClr val="0000FF"/>
                </a:solidFill>
                <a:latin typeface="Times New Roman" panose="02020603050405020304" pitchFamily="18" charset="0"/>
                <a:cs typeface="Times New Roman" panose="02020603050405020304" pitchFamily="18" charset="0"/>
              </a:rPr>
              <a:t>năm</a:t>
            </a:r>
            <a:r>
              <a:rPr lang="en-US" altLang="en-US" b="1" dirty="0">
                <a:solidFill>
                  <a:srgbClr val="0000FF"/>
                </a:solidFill>
                <a:latin typeface="Times New Roman" panose="02020603050405020304" pitchFamily="18" charset="0"/>
                <a:cs typeface="Times New Roman" panose="02020603050405020304" pitchFamily="18" charset="0"/>
              </a:rPr>
              <a:t> 2022:</a:t>
            </a:r>
          </a:p>
          <a:p>
            <a:pPr algn="just" defTabSz="465138" eaLnBrk="1" hangingPunct="1">
              <a:lnSpc>
                <a:spcPct val="150000"/>
              </a:lnSpc>
              <a:spcBef>
                <a:spcPct val="0"/>
              </a:spcBef>
            </a:pPr>
            <a:r>
              <a:rPr lang="en-US" altLang="en-US" b="1" dirty="0">
                <a:solidFill>
                  <a:srgbClr val="0000FF"/>
                </a:solidFill>
                <a:latin typeface="Times New Roman" panose="02020603050405020304" pitchFamily="18" charset="0"/>
                <a:cs typeface="Times New Roman" panose="02020603050405020304" pitchFamily="18" charset="0"/>
              </a:rPr>
              <a:t> c. </a:t>
            </a:r>
            <a:r>
              <a:rPr lang="en-US" altLang="en-US" b="1" dirty="0" err="1">
                <a:solidFill>
                  <a:srgbClr val="0000FF"/>
                </a:solidFill>
                <a:latin typeface="Times New Roman" panose="02020603050405020304" pitchFamily="18" charset="0"/>
                <a:cs typeface="Times New Roman" panose="02020603050405020304" pitchFamily="18" charset="0"/>
              </a:rPr>
              <a:t>Các</a:t>
            </a:r>
            <a:r>
              <a:rPr lang="en-US" altLang="en-US" b="1" dirty="0">
                <a:solidFill>
                  <a:srgbClr val="0000FF"/>
                </a:solidFill>
                <a:latin typeface="Times New Roman" panose="02020603050405020304" pitchFamily="18" charset="0"/>
                <a:cs typeface="Times New Roman" panose="02020603050405020304" pitchFamily="18" charset="0"/>
              </a:rPr>
              <a:t> </a:t>
            </a:r>
            <a:r>
              <a:rPr lang="en-US" altLang="en-US" b="1" dirty="0" err="1">
                <a:solidFill>
                  <a:srgbClr val="0000FF"/>
                </a:solidFill>
                <a:latin typeface="Times New Roman" panose="02020603050405020304" pitchFamily="18" charset="0"/>
                <a:cs typeface="Times New Roman" panose="02020603050405020304" pitchFamily="18" charset="0"/>
              </a:rPr>
              <a:t>hình</a:t>
            </a:r>
            <a:r>
              <a:rPr lang="en-US" altLang="en-US" b="1" dirty="0">
                <a:solidFill>
                  <a:srgbClr val="0000FF"/>
                </a:solidFill>
                <a:latin typeface="Times New Roman" panose="02020603050405020304" pitchFamily="18" charset="0"/>
                <a:cs typeface="Times New Roman" panose="02020603050405020304" pitchFamily="18" charset="0"/>
              </a:rPr>
              <a:t> </a:t>
            </a:r>
            <a:r>
              <a:rPr lang="en-US" altLang="en-US" b="1" dirty="0" err="1">
                <a:solidFill>
                  <a:srgbClr val="0000FF"/>
                </a:solidFill>
                <a:latin typeface="Times New Roman" panose="02020603050405020304" pitchFamily="18" charset="0"/>
                <a:cs typeface="Times New Roman" panose="02020603050405020304" pitchFamily="18" charset="0"/>
              </a:rPr>
              <a:t>thức</a:t>
            </a:r>
            <a:r>
              <a:rPr lang="en-US" altLang="en-US" b="1" dirty="0">
                <a:solidFill>
                  <a:srgbClr val="0000FF"/>
                </a:solidFill>
                <a:latin typeface="Times New Roman" panose="02020603050405020304" pitchFamily="18" charset="0"/>
                <a:cs typeface="Times New Roman" panose="02020603050405020304" pitchFamily="18" charset="0"/>
              </a:rPr>
              <a:t> </a:t>
            </a:r>
            <a:r>
              <a:rPr lang="en-US" altLang="en-US" b="1" dirty="0" err="1">
                <a:solidFill>
                  <a:srgbClr val="0000FF"/>
                </a:solidFill>
                <a:latin typeface="Times New Roman" panose="02020603050405020304" pitchFamily="18" charset="0"/>
                <a:cs typeface="Times New Roman" panose="02020603050405020304" pitchFamily="18" charset="0"/>
              </a:rPr>
              <a:t>tấn</a:t>
            </a:r>
            <a:r>
              <a:rPr lang="en-US" altLang="en-US" b="1" dirty="0">
                <a:solidFill>
                  <a:srgbClr val="0000FF"/>
                </a:solidFill>
                <a:latin typeface="Times New Roman" panose="02020603050405020304" pitchFamily="18" charset="0"/>
                <a:cs typeface="Times New Roman" panose="02020603050405020304" pitchFamily="18" charset="0"/>
              </a:rPr>
              <a:t> </a:t>
            </a:r>
            <a:r>
              <a:rPr lang="en-US" altLang="en-US" b="1" dirty="0" err="1">
                <a:solidFill>
                  <a:srgbClr val="0000FF"/>
                </a:solidFill>
                <a:latin typeface="Times New Roman" panose="02020603050405020304" pitchFamily="18" charset="0"/>
                <a:cs typeface="Times New Roman" panose="02020603050405020304" pitchFamily="18" charset="0"/>
              </a:rPr>
              <a:t>công</a:t>
            </a:r>
            <a:r>
              <a:rPr lang="en-US" altLang="en-US" b="1" dirty="0">
                <a:solidFill>
                  <a:srgbClr val="0000FF"/>
                </a:solidFill>
                <a:latin typeface="Times New Roman" panose="02020603050405020304" pitchFamily="18" charset="0"/>
                <a:cs typeface="Times New Roman" panose="02020603050405020304" pitchFamily="18" charset="0"/>
              </a:rPr>
              <a:t> </a:t>
            </a:r>
            <a:r>
              <a:rPr lang="en-US" altLang="en-US" b="1" dirty="0" err="1">
                <a:solidFill>
                  <a:srgbClr val="0000FF"/>
                </a:solidFill>
                <a:latin typeface="Times New Roman" panose="02020603050405020304" pitchFamily="18" charset="0"/>
                <a:cs typeface="Times New Roman" panose="02020603050405020304" pitchFamily="18" charset="0"/>
              </a:rPr>
              <a:t>Socail</a:t>
            </a:r>
            <a:r>
              <a:rPr lang="en-US" altLang="en-US" b="1" dirty="0">
                <a:solidFill>
                  <a:srgbClr val="0000FF"/>
                </a:solidFill>
                <a:latin typeface="Times New Roman" panose="02020603050405020304" pitchFamily="18" charset="0"/>
                <a:cs typeface="Times New Roman" panose="02020603050405020304" pitchFamily="18" charset="0"/>
              </a:rPr>
              <a:t> engineering</a:t>
            </a:r>
            <a:endParaRPr lang="vi-VN" dirty="0">
              <a:latin typeface="+mj-lt"/>
            </a:endParaRPr>
          </a:p>
          <a:p>
            <a:pPr algn="just" defTabSz="465138" eaLnBrk="1" hangingPunct="1">
              <a:lnSpc>
                <a:spcPct val="150000"/>
              </a:lnSpc>
              <a:spcBef>
                <a:spcPct val="0"/>
              </a:spcBef>
            </a:pPr>
            <a:endParaRPr lang="en-US" altLang="en-US" b="1" dirty="0">
              <a:solidFill>
                <a:srgbClr val="0000FF"/>
              </a:solidFill>
              <a:latin typeface="Times New Roman" panose="02020603050405020304" pitchFamily="18" charset="0"/>
              <a:cs typeface="Times New Roman" panose="02020603050405020304" pitchFamily="18" charset="0"/>
            </a:endParaRPr>
          </a:p>
        </p:txBody>
      </p:sp>
      <p:sp>
        <p:nvSpPr>
          <p:cNvPr id="12" name="TextBox 11">
            <a:extLst>
              <a:ext uri="{FF2B5EF4-FFF2-40B4-BE49-F238E27FC236}">
                <a16:creationId xmlns:a16="http://schemas.microsoft.com/office/drawing/2014/main" id="{07EAABE7-1FA9-8644-EFDA-FCB0C8A53F18}"/>
              </a:ext>
            </a:extLst>
          </p:cNvPr>
          <p:cNvSpPr txBox="1"/>
          <p:nvPr/>
        </p:nvSpPr>
        <p:spPr>
          <a:xfrm>
            <a:off x="1396176" y="2603351"/>
            <a:ext cx="10136022" cy="1938992"/>
          </a:xfrm>
          <a:prstGeom prst="rect">
            <a:avLst/>
          </a:prstGeom>
          <a:noFill/>
        </p:spPr>
        <p:txBody>
          <a:bodyPr wrap="square">
            <a:spAutoFit/>
          </a:bodyPr>
          <a:lstStyle/>
          <a:p>
            <a:r>
              <a:rPr lang="en-US" sz="2400" b="1" dirty="0">
                <a:latin typeface="+mj-lt"/>
              </a:rPr>
              <a:t>	</a:t>
            </a:r>
            <a:r>
              <a:rPr lang="vi-VN" sz="2400" b="1" dirty="0">
                <a:solidFill>
                  <a:srgbClr val="292929"/>
                </a:solidFill>
                <a:effectLst/>
                <a:latin typeface="+mj-lt"/>
              </a:rPr>
              <a:t>Smishing</a:t>
            </a:r>
            <a:r>
              <a:rPr lang="en-US" sz="2400" b="1" dirty="0">
                <a:solidFill>
                  <a:srgbClr val="292929"/>
                </a:solidFill>
                <a:effectLst/>
                <a:latin typeface="+mj-lt"/>
              </a:rPr>
              <a:t>: </a:t>
            </a:r>
            <a:r>
              <a:rPr lang="vi-VN" sz="2400" dirty="0">
                <a:solidFill>
                  <a:srgbClr val="292929"/>
                </a:solidFill>
                <a:effectLst/>
                <a:latin typeface="+mj-lt"/>
              </a:rPr>
              <a:t>là hình thức tấn công Social engineering thông qua SMS. Tin nhắn văn bản có thể chứa các liên kết như trang web độc hại, địa chỉ, email hoặc số điện thoại. Khi người dùng nhấn vào liên kết có thể tự động mở cửa sổ trình duyệt. Việc kết hợp cuộc gọi, email, sms và website làm tăng khả năng người dùng trở thành nạn nhân của các hoạt động lừa đảo.</a:t>
            </a:r>
          </a:p>
        </p:txBody>
      </p:sp>
    </p:spTree>
    <p:extLst>
      <p:ext uri="{BB962C8B-B14F-4D97-AF65-F5344CB8AC3E}">
        <p14:creationId xmlns:p14="http://schemas.microsoft.com/office/powerpoint/2010/main" val="15952997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wipe(left)">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wipe(left)">
                                      <p:cBhvr>
                                        <p:cTn id="12"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1"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Diagram 9">
            <a:extLst>
              <a:ext uri="{FF2B5EF4-FFF2-40B4-BE49-F238E27FC236}">
                <a16:creationId xmlns:a16="http://schemas.microsoft.com/office/drawing/2014/main" id="{C743ED0E-49F9-4486-8E7D-1CCEB293982A}"/>
              </a:ext>
            </a:extLst>
          </p:cNvPr>
          <p:cNvGraphicFramePr/>
          <p:nvPr>
            <p:extLst>
              <p:ext uri="{D42A27DB-BD31-4B8C-83A1-F6EECF244321}">
                <p14:modId xmlns:p14="http://schemas.microsoft.com/office/powerpoint/2010/main" val="8092318"/>
              </p:ext>
            </p:extLst>
          </p:nvPr>
        </p:nvGraphicFramePr>
        <p:xfrm>
          <a:off x="-19666" y="-23360"/>
          <a:ext cx="12192000" cy="76077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pSp>
        <p:nvGrpSpPr>
          <p:cNvPr id="6" name="Group 5">
            <a:extLst>
              <a:ext uri="{FF2B5EF4-FFF2-40B4-BE49-F238E27FC236}">
                <a16:creationId xmlns:a16="http://schemas.microsoft.com/office/drawing/2014/main" id="{117FF2BA-CADF-4D40-B22F-D47AA7BBBAE3}"/>
              </a:ext>
            </a:extLst>
          </p:cNvPr>
          <p:cNvGrpSpPr/>
          <p:nvPr/>
        </p:nvGrpSpPr>
        <p:grpSpPr>
          <a:xfrm>
            <a:off x="0" y="6622024"/>
            <a:ext cx="12191999" cy="250702"/>
            <a:chOff x="0" y="21"/>
            <a:chExt cx="12191999" cy="456753"/>
          </a:xfrm>
        </p:grpSpPr>
        <p:sp>
          <p:nvSpPr>
            <p:cNvPr id="7" name="Rectangle 6">
              <a:extLst>
                <a:ext uri="{FF2B5EF4-FFF2-40B4-BE49-F238E27FC236}">
                  <a16:creationId xmlns:a16="http://schemas.microsoft.com/office/drawing/2014/main" id="{CF8F9F9E-49B6-4FE4-B665-7E1120A4FBB3}"/>
                </a:ext>
              </a:extLst>
            </p:cNvPr>
            <p:cNvSpPr/>
            <p:nvPr/>
          </p:nvSpPr>
          <p:spPr>
            <a:xfrm>
              <a:off x="0" y="21"/>
              <a:ext cx="12191999" cy="456753"/>
            </a:xfrm>
            <a:prstGeom prst="rect">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8" name="TextBox 7">
              <a:extLst>
                <a:ext uri="{FF2B5EF4-FFF2-40B4-BE49-F238E27FC236}">
                  <a16:creationId xmlns:a16="http://schemas.microsoft.com/office/drawing/2014/main" id="{71DB796D-7B78-4006-B866-CD73ABE41CF9}"/>
                </a:ext>
              </a:extLst>
            </p:cNvPr>
            <p:cNvSpPr txBox="1"/>
            <p:nvPr/>
          </p:nvSpPr>
          <p:spPr>
            <a:xfrm>
              <a:off x="0" y="21"/>
              <a:ext cx="12191999" cy="456753"/>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endParaRPr lang="en-US" sz="1600" b="0" kern="1200" dirty="0">
                <a:latin typeface="Times New Roman" panose="02020603050405020304" pitchFamily="18" charset="0"/>
                <a:cs typeface="Times New Roman" panose="02020603050405020304" pitchFamily="18" charset="0"/>
              </a:endParaRPr>
            </a:p>
          </p:txBody>
        </p:sp>
      </p:grpSp>
      <p:sp>
        <p:nvSpPr>
          <p:cNvPr id="13" name="Rectangle 3">
            <a:extLst>
              <a:ext uri="{FF2B5EF4-FFF2-40B4-BE49-F238E27FC236}">
                <a16:creationId xmlns:a16="http://schemas.microsoft.com/office/drawing/2014/main" id="{C6C515C4-FD2E-4A3F-80AE-58BF8B9DD9F6}"/>
              </a:ext>
            </a:extLst>
          </p:cNvPr>
          <p:cNvSpPr txBox="1">
            <a:spLocks noChangeArrowheads="1"/>
          </p:cNvSpPr>
          <p:nvPr/>
        </p:nvSpPr>
        <p:spPr bwMode="auto">
          <a:xfrm>
            <a:off x="1396178" y="838200"/>
            <a:ext cx="9895277" cy="685800"/>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0" fontAlgn="base" hangingPunct="0">
              <a:spcBef>
                <a:spcPct val="20000"/>
              </a:spcBef>
              <a:spcAft>
                <a:spcPct val="0"/>
              </a:spcAft>
              <a:buClr>
                <a:schemeClr val="tx1"/>
              </a:buClr>
              <a:buFont typeface="Wingdings" panose="05000000000000000000" pitchFamily="2" charset="2"/>
              <a:buNone/>
              <a:defRPr sz="2400" kern="1200">
                <a:solidFill>
                  <a:schemeClr val="tx1"/>
                </a:solidFill>
                <a:latin typeface="+mn-lt"/>
                <a:ea typeface="+mn-ea"/>
                <a:cs typeface="+mn-cs"/>
              </a:defRPr>
            </a:lvl1pPr>
            <a:lvl2pPr marL="457200" indent="0" algn="ctr" rtl="0" eaLnBrk="0" fontAlgn="base" hangingPunct="0">
              <a:spcBef>
                <a:spcPct val="20000"/>
              </a:spcBef>
              <a:spcAft>
                <a:spcPct val="0"/>
              </a:spcAft>
              <a:buClr>
                <a:schemeClr val="tx1"/>
              </a:buClr>
              <a:buNone/>
              <a:defRPr sz="2000" kern="1200">
                <a:solidFill>
                  <a:schemeClr val="tx1"/>
                </a:solidFill>
                <a:latin typeface="+mn-lt"/>
                <a:ea typeface="+mn-ea"/>
                <a:cs typeface="+mn-cs"/>
              </a:defRPr>
            </a:lvl2pPr>
            <a:lvl3pPr marL="914400" indent="0" algn="ctr" rtl="0" eaLnBrk="0" fontAlgn="base" hangingPunct="0">
              <a:spcBef>
                <a:spcPct val="20000"/>
              </a:spcBef>
              <a:spcAft>
                <a:spcPct val="0"/>
              </a:spcAft>
              <a:buClr>
                <a:schemeClr val="tx1"/>
              </a:buClr>
              <a:buFont typeface="Wingdings" panose="05000000000000000000" pitchFamily="2" charset="2"/>
              <a:buNone/>
              <a:defRPr sz="1800" kern="1200">
                <a:solidFill>
                  <a:schemeClr val="tx1"/>
                </a:solidFill>
                <a:latin typeface="+mn-lt"/>
                <a:ea typeface="+mn-ea"/>
                <a:cs typeface="+mn-cs"/>
              </a:defRPr>
            </a:lvl3pPr>
            <a:lvl4pPr marL="1371600" indent="0" algn="ctr" rtl="0" eaLnBrk="0" fontAlgn="base" hangingPunct="0">
              <a:spcBef>
                <a:spcPct val="20000"/>
              </a:spcBef>
              <a:spcAft>
                <a:spcPct val="0"/>
              </a:spcAft>
              <a:buNone/>
              <a:defRPr sz="1600" kern="1200">
                <a:solidFill>
                  <a:schemeClr val="tx1"/>
                </a:solidFill>
                <a:latin typeface="+mn-lt"/>
                <a:ea typeface="+mn-ea"/>
                <a:cs typeface="+mn-cs"/>
              </a:defRPr>
            </a:lvl4pPr>
            <a:lvl5pPr marL="1828800" indent="0" algn="ctr" rtl="0" eaLnBrk="0" fontAlgn="base" hangingPunct="0">
              <a:spcBef>
                <a:spcPct val="20000"/>
              </a:spcBef>
              <a:spcAft>
                <a:spcPct val="0"/>
              </a:spcAft>
              <a:buFont typeface="Wingdings" panose="05000000000000000000" pitchFamily="2" charset="2"/>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just" defTabSz="465138" eaLnBrk="1" hangingPunct="1">
              <a:lnSpc>
                <a:spcPct val="150000"/>
              </a:lnSpc>
              <a:spcBef>
                <a:spcPct val="0"/>
              </a:spcBef>
            </a:pPr>
            <a:r>
              <a:rPr lang="en-US" altLang="en-US" b="1" dirty="0">
                <a:solidFill>
                  <a:srgbClr val="0000FF"/>
                </a:solidFill>
                <a:latin typeface="Times New Roman" panose="02020603050405020304" pitchFamily="18" charset="0"/>
                <a:cs typeface="Times New Roman" panose="02020603050405020304" pitchFamily="18" charset="0"/>
              </a:rPr>
              <a:t> I. TỔNG QUAN TÌNH HÌNH AN TOÀN, AN NINH MẠNG NĂM 2022</a:t>
            </a:r>
            <a:endParaRPr lang="vi-VN" dirty="0">
              <a:latin typeface="+mj-lt"/>
            </a:endParaRPr>
          </a:p>
          <a:p>
            <a:pPr algn="just" defTabSz="465138" eaLnBrk="1" hangingPunct="1">
              <a:lnSpc>
                <a:spcPct val="150000"/>
              </a:lnSpc>
              <a:spcBef>
                <a:spcPct val="0"/>
              </a:spcBef>
            </a:pPr>
            <a:endParaRPr lang="en-US" altLang="en-US" b="1" dirty="0">
              <a:solidFill>
                <a:srgbClr val="0000FF"/>
              </a:solidFill>
              <a:latin typeface="Times New Roman" panose="02020603050405020304" pitchFamily="18" charset="0"/>
              <a:cs typeface="Times New Roman" panose="02020603050405020304" pitchFamily="18" charset="0"/>
            </a:endParaRPr>
          </a:p>
        </p:txBody>
      </p:sp>
      <p:sp>
        <p:nvSpPr>
          <p:cNvPr id="16" name="Rectangle 15">
            <a:extLst>
              <a:ext uri="{FF2B5EF4-FFF2-40B4-BE49-F238E27FC236}">
                <a16:creationId xmlns:a16="http://schemas.microsoft.com/office/drawing/2014/main" id="{04FE25C9-BB1D-4067-9E60-A7ADB39F3351}"/>
              </a:ext>
            </a:extLst>
          </p:cNvPr>
          <p:cNvSpPr/>
          <p:nvPr/>
        </p:nvSpPr>
        <p:spPr>
          <a:xfrm>
            <a:off x="1396179" y="1795672"/>
            <a:ext cx="9895276" cy="2708434"/>
          </a:xfrm>
          <a:prstGeom prst="rect">
            <a:avLst/>
          </a:prstGeom>
        </p:spPr>
        <p:txBody>
          <a:bodyPr wrap="square">
            <a:spAutoFit/>
          </a:bodyPr>
          <a:lstStyle/>
          <a:p>
            <a:pPr algn="just"/>
            <a:r>
              <a:rPr lang="en-US" sz="3400" b="1" dirty="0">
                <a:latin typeface="+mj-lt"/>
              </a:rPr>
              <a:t>	</a:t>
            </a:r>
            <a:r>
              <a:rPr lang="vi-VN" sz="3400" dirty="0">
                <a:latin typeface="+mj-lt"/>
              </a:rPr>
              <a:t>Theo ghi nhận của Trung tâm Công nghệ thông tin và Giám sát an ninh mạng, Ban Cơ yếu Chính phủ, trong 6 tháng đầu năm nay đã phát hiện 48.646 cuộc tấn công với nhiều hình thức tinh vi vào các hệ thống công nghệ thông tin trọng yếu của Đảng và Nhà nước.</a:t>
            </a:r>
          </a:p>
        </p:txBody>
      </p:sp>
    </p:spTree>
    <p:extLst>
      <p:ext uri="{BB962C8B-B14F-4D97-AF65-F5344CB8AC3E}">
        <p14:creationId xmlns:p14="http://schemas.microsoft.com/office/powerpoint/2010/main" val="35173256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wipe(left)">
                                      <p:cBhvr>
                                        <p:cTn id="7" dur="500"/>
                                        <p:tgtEl>
                                          <p:spTgt spid="13"/>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16">
                                            <p:txEl>
                                              <p:pRg st="0" end="0"/>
                                            </p:txEl>
                                          </p:spTgt>
                                        </p:tgtEl>
                                        <p:attrNameLst>
                                          <p:attrName>style.visibility</p:attrName>
                                        </p:attrNameLst>
                                      </p:cBhvr>
                                      <p:to>
                                        <p:strVal val="visible"/>
                                      </p:to>
                                    </p:set>
                                    <p:animEffect transition="in" filter="wipe(left)">
                                      <p:cBhvr>
                                        <p:cTn id="12" dur="500"/>
                                        <p:tgtEl>
                                          <p:spTgt spid="1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Diagram 9">
            <a:extLst>
              <a:ext uri="{FF2B5EF4-FFF2-40B4-BE49-F238E27FC236}">
                <a16:creationId xmlns:a16="http://schemas.microsoft.com/office/drawing/2014/main" id="{C743ED0E-49F9-4486-8E7D-1CCEB293982A}"/>
              </a:ext>
            </a:extLst>
          </p:cNvPr>
          <p:cNvGraphicFramePr/>
          <p:nvPr/>
        </p:nvGraphicFramePr>
        <p:xfrm>
          <a:off x="-19666" y="-23360"/>
          <a:ext cx="12211666" cy="76077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pSp>
        <p:nvGrpSpPr>
          <p:cNvPr id="6" name="Group 5">
            <a:extLst>
              <a:ext uri="{FF2B5EF4-FFF2-40B4-BE49-F238E27FC236}">
                <a16:creationId xmlns:a16="http://schemas.microsoft.com/office/drawing/2014/main" id="{117FF2BA-CADF-4D40-B22F-D47AA7BBBAE3}"/>
              </a:ext>
            </a:extLst>
          </p:cNvPr>
          <p:cNvGrpSpPr/>
          <p:nvPr/>
        </p:nvGrpSpPr>
        <p:grpSpPr>
          <a:xfrm>
            <a:off x="0" y="6622024"/>
            <a:ext cx="12191999" cy="250702"/>
            <a:chOff x="0" y="21"/>
            <a:chExt cx="12191999" cy="456753"/>
          </a:xfrm>
        </p:grpSpPr>
        <p:sp>
          <p:nvSpPr>
            <p:cNvPr id="7" name="Rectangle 6">
              <a:extLst>
                <a:ext uri="{FF2B5EF4-FFF2-40B4-BE49-F238E27FC236}">
                  <a16:creationId xmlns:a16="http://schemas.microsoft.com/office/drawing/2014/main" id="{CF8F9F9E-49B6-4FE4-B665-7E1120A4FBB3}"/>
                </a:ext>
              </a:extLst>
            </p:cNvPr>
            <p:cNvSpPr/>
            <p:nvPr/>
          </p:nvSpPr>
          <p:spPr>
            <a:xfrm>
              <a:off x="0" y="21"/>
              <a:ext cx="12191999" cy="456753"/>
            </a:xfrm>
            <a:prstGeom prst="rect">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8" name="TextBox 7">
              <a:extLst>
                <a:ext uri="{FF2B5EF4-FFF2-40B4-BE49-F238E27FC236}">
                  <a16:creationId xmlns:a16="http://schemas.microsoft.com/office/drawing/2014/main" id="{71DB796D-7B78-4006-B866-CD73ABE41CF9}"/>
                </a:ext>
              </a:extLst>
            </p:cNvPr>
            <p:cNvSpPr txBox="1"/>
            <p:nvPr/>
          </p:nvSpPr>
          <p:spPr>
            <a:xfrm>
              <a:off x="0" y="21"/>
              <a:ext cx="12191999" cy="456753"/>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endParaRPr lang="en-US" sz="1600" b="0" kern="1200" dirty="0">
                <a:latin typeface="Times New Roman" panose="02020603050405020304" pitchFamily="18" charset="0"/>
                <a:cs typeface="Times New Roman" panose="02020603050405020304" pitchFamily="18" charset="0"/>
              </a:endParaRPr>
            </a:p>
          </p:txBody>
        </p:sp>
      </p:grpSp>
      <p:sp>
        <p:nvSpPr>
          <p:cNvPr id="9" name="Rectangle 3">
            <a:extLst>
              <a:ext uri="{FF2B5EF4-FFF2-40B4-BE49-F238E27FC236}">
                <a16:creationId xmlns:a16="http://schemas.microsoft.com/office/drawing/2014/main" id="{9529C346-716E-492D-98C1-74144CEA9C59}"/>
              </a:ext>
            </a:extLst>
          </p:cNvPr>
          <p:cNvSpPr txBox="1">
            <a:spLocks noChangeArrowheads="1"/>
          </p:cNvSpPr>
          <p:nvPr/>
        </p:nvSpPr>
        <p:spPr bwMode="auto">
          <a:xfrm>
            <a:off x="1396178" y="838200"/>
            <a:ext cx="9895277" cy="685800"/>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0" fontAlgn="base" hangingPunct="0">
              <a:spcBef>
                <a:spcPct val="20000"/>
              </a:spcBef>
              <a:spcAft>
                <a:spcPct val="0"/>
              </a:spcAft>
              <a:buClr>
                <a:schemeClr val="tx1"/>
              </a:buClr>
              <a:buFont typeface="Wingdings" panose="05000000000000000000" pitchFamily="2" charset="2"/>
              <a:buNone/>
              <a:defRPr sz="2400" kern="1200">
                <a:solidFill>
                  <a:schemeClr val="tx1"/>
                </a:solidFill>
                <a:latin typeface="+mn-lt"/>
                <a:ea typeface="+mn-ea"/>
                <a:cs typeface="+mn-cs"/>
              </a:defRPr>
            </a:lvl1pPr>
            <a:lvl2pPr marL="457200" indent="0" algn="ctr" rtl="0" eaLnBrk="0" fontAlgn="base" hangingPunct="0">
              <a:spcBef>
                <a:spcPct val="20000"/>
              </a:spcBef>
              <a:spcAft>
                <a:spcPct val="0"/>
              </a:spcAft>
              <a:buClr>
                <a:schemeClr val="tx1"/>
              </a:buClr>
              <a:buNone/>
              <a:defRPr sz="2000" kern="1200">
                <a:solidFill>
                  <a:schemeClr val="tx1"/>
                </a:solidFill>
                <a:latin typeface="+mn-lt"/>
                <a:ea typeface="+mn-ea"/>
                <a:cs typeface="+mn-cs"/>
              </a:defRPr>
            </a:lvl2pPr>
            <a:lvl3pPr marL="914400" indent="0" algn="ctr" rtl="0" eaLnBrk="0" fontAlgn="base" hangingPunct="0">
              <a:spcBef>
                <a:spcPct val="20000"/>
              </a:spcBef>
              <a:spcAft>
                <a:spcPct val="0"/>
              </a:spcAft>
              <a:buClr>
                <a:schemeClr val="tx1"/>
              </a:buClr>
              <a:buFont typeface="Wingdings" panose="05000000000000000000" pitchFamily="2" charset="2"/>
              <a:buNone/>
              <a:defRPr sz="1800" kern="1200">
                <a:solidFill>
                  <a:schemeClr val="tx1"/>
                </a:solidFill>
                <a:latin typeface="+mn-lt"/>
                <a:ea typeface="+mn-ea"/>
                <a:cs typeface="+mn-cs"/>
              </a:defRPr>
            </a:lvl3pPr>
            <a:lvl4pPr marL="1371600" indent="0" algn="ctr" rtl="0" eaLnBrk="0" fontAlgn="base" hangingPunct="0">
              <a:spcBef>
                <a:spcPct val="20000"/>
              </a:spcBef>
              <a:spcAft>
                <a:spcPct val="0"/>
              </a:spcAft>
              <a:buNone/>
              <a:defRPr sz="1600" kern="1200">
                <a:solidFill>
                  <a:schemeClr val="tx1"/>
                </a:solidFill>
                <a:latin typeface="+mn-lt"/>
                <a:ea typeface="+mn-ea"/>
                <a:cs typeface="+mn-cs"/>
              </a:defRPr>
            </a:lvl4pPr>
            <a:lvl5pPr marL="1828800" indent="0" algn="ctr" rtl="0" eaLnBrk="0" fontAlgn="base" hangingPunct="0">
              <a:spcBef>
                <a:spcPct val="20000"/>
              </a:spcBef>
              <a:spcAft>
                <a:spcPct val="0"/>
              </a:spcAft>
              <a:buFont typeface="Wingdings" panose="05000000000000000000" pitchFamily="2" charset="2"/>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just" defTabSz="465138" eaLnBrk="1" hangingPunct="1">
              <a:lnSpc>
                <a:spcPct val="150000"/>
              </a:lnSpc>
              <a:spcBef>
                <a:spcPct val="0"/>
              </a:spcBef>
            </a:pPr>
            <a:r>
              <a:rPr lang="en-US" altLang="en-US" b="1" dirty="0">
                <a:solidFill>
                  <a:srgbClr val="0000FF"/>
                </a:solidFill>
                <a:latin typeface="Times New Roman" panose="02020603050405020304" pitchFamily="18" charset="0"/>
                <a:cs typeface="Times New Roman" panose="02020603050405020304" pitchFamily="18" charset="0"/>
              </a:rPr>
              <a:t> I. TỔNG QUAN TÌNH HÌNH AN TOÀN, AN NINH MẠNG NĂM 2021</a:t>
            </a:r>
            <a:endParaRPr lang="vi-VN" dirty="0">
              <a:latin typeface="+mj-lt"/>
            </a:endParaRPr>
          </a:p>
          <a:p>
            <a:pPr algn="just" defTabSz="465138" eaLnBrk="1" hangingPunct="1">
              <a:lnSpc>
                <a:spcPct val="150000"/>
              </a:lnSpc>
              <a:spcBef>
                <a:spcPct val="0"/>
              </a:spcBef>
            </a:pPr>
            <a:endParaRPr lang="en-US" altLang="en-US" b="1" dirty="0">
              <a:solidFill>
                <a:srgbClr val="0000FF"/>
              </a:solidFill>
              <a:latin typeface="Times New Roman" panose="02020603050405020304" pitchFamily="18" charset="0"/>
              <a:cs typeface="Times New Roman" panose="02020603050405020304" pitchFamily="18" charset="0"/>
            </a:endParaRPr>
          </a:p>
        </p:txBody>
      </p:sp>
      <p:sp>
        <p:nvSpPr>
          <p:cNvPr id="11" name="Rectangle 3">
            <a:extLst>
              <a:ext uri="{FF2B5EF4-FFF2-40B4-BE49-F238E27FC236}">
                <a16:creationId xmlns:a16="http://schemas.microsoft.com/office/drawing/2014/main" id="{B636A850-1517-C613-7F2D-EBCD91819DB4}"/>
              </a:ext>
            </a:extLst>
          </p:cNvPr>
          <p:cNvSpPr txBox="1">
            <a:spLocks noChangeArrowheads="1"/>
          </p:cNvSpPr>
          <p:nvPr/>
        </p:nvSpPr>
        <p:spPr bwMode="auto">
          <a:xfrm>
            <a:off x="1396177" y="1407739"/>
            <a:ext cx="9895277" cy="1195612"/>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0" fontAlgn="base" hangingPunct="0">
              <a:spcBef>
                <a:spcPct val="20000"/>
              </a:spcBef>
              <a:spcAft>
                <a:spcPct val="0"/>
              </a:spcAft>
              <a:buClr>
                <a:schemeClr val="tx1"/>
              </a:buClr>
              <a:buFont typeface="Wingdings" panose="05000000000000000000" pitchFamily="2" charset="2"/>
              <a:buNone/>
              <a:defRPr sz="2400" kern="1200">
                <a:solidFill>
                  <a:schemeClr val="tx1"/>
                </a:solidFill>
                <a:latin typeface="+mn-lt"/>
                <a:ea typeface="+mn-ea"/>
                <a:cs typeface="+mn-cs"/>
              </a:defRPr>
            </a:lvl1pPr>
            <a:lvl2pPr marL="457200" indent="0" algn="ctr" rtl="0" eaLnBrk="0" fontAlgn="base" hangingPunct="0">
              <a:spcBef>
                <a:spcPct val="20000"/>
              </a:spcBef>
              <a:spcAft>
                <a:spcPct val="0"/>
              </a:spcAft>
              <a:buClr>
                <a:schemeClr val="tx1"/>
              </a:buClr>
              <a:buNone/>
              <a:defRPr sz="2000" kern="1200">
                <a:solidFill>
                  <a:schemeClr val="tx1"/>
                </a:solidFill>
                <a:latin typeface="+mn-lt"/>
                <a:ea typeface="+mn-ea"/>
                <a:cs typeface="+mn-cs"/>
              </a:defRPr>
            </a:lvl2pPr>
            <a:lvl3pPr marL="914400" indent="0" algn="ctr" rtl="0" eaLnBrk="0" fontAlgn="base" hangingPunct="0">
              <a:spcBef>
                <a:spcPct val="20000"/>
              </a:spcBef>
              <a:spcAft>
                <a:spcPct val="0"/>
              </a:spcAft>
              <a:buClr>
                <a:schemeClr val="tx1"/>
              </a:buClr>
              <a:buFont typeface="Wingdings" panose="05000000000000000000" pitchFamily="2" charset="2"/>
              <a:buNone/>
              <a:defRPr sz="1800" kern="1200">
                <a:solidFill>
                  <a:schemeClr val="tx1"/>
                </a:solidFill>
                <a:latin typeface="+mn-lt"/>
                <a:ea typeface="+mn-ea"/>
                <a:cs typeface="+mn-cs"/>
              </a:defRPr>
            </a:lvl3pPr>
            <a:lvl4pPr marL="1371600" indent="0" algn="ctr" rtl="0" eaLnBrk="0" fontAlgn="base" hangingPunct="0">
              <a:spcBef>
                <a:spcPct val="20000"/>
              </a:spcBef>
              <a:spcAft>
                <a:spcPct val="0"/>
              </a:spcAft>
              <a:buNone/>
              <a:defRPr sz="1600" kern="1200">
                <a:solidFill>
                  <a:schemeClr val="tx1"/>
                </a:solidFill>
                <a:latin typeface="+mn-lt"/>
                <a:ea typeface="+mn-ea"/>
                <a:cs typeface="+mn-cs"/>
              </a:defRPr>
            </a:lvl4pPr>
            <a:lvl5pPr marL="1828800" indent="0" algn="ctr" rtl="0" eaLnBrk="0" fontAlgn="base" hangingPunct="0">
              <a:spcBef>
                <a:spcPct val="20000"/>
              </a:spcBef>
              <a:spcAft>
                <a:spcPct val="0"/>
              </a:spcAft>
              <a:buFont typeface="Wingdings" panose="05000000000000000000" pitchFamily="2" charset="2"/>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just" defTabSz="465138" eaLnBrk="1" hangingPunct="1">
              <a:lnSpc>
                <a:spcPct val="150000"/>
              </a:lnSpc>
              <a:spcBef>
                <a:spcPct val="0"/>
              </a:spcBef>
            </a:pPr>
            <a:r>
              <a:rPr lang="en-US" altLang="en-US" b="1" dirty="0">
                <a:solidFill>
                  <a:srgbClr val="0000FF"/>
                </a:solidFill>
                <a:latin typeface="Times New Roman" panose="02020603050405020304" pitchFamily="18" charset="0"/>
                <a:cs typeface="Times New Roman" panose="02020603050405020304" pitchFamily="18" charset="0"/>
              </a:rPr>
              <a:t> 2. </a:t>
            </a:r>
            <a:r>
              <a:rPr lang="en-US" altLang="en-US" b="1" dirty="0" err="1">
                <a:solidFill>
                  <a:srgbClr val="0000FF"/>
                </a:solidFill>
                <a:latin typeface="Times New Roman" panose="02020603050405020304" pitchFamily="18" charset="0"/>
                <a:cs typeface="Times New Roman" panose="02020603050405020304" pitchFamily="18" charset="0"/>
              </a:rPr>
              <a:t>Các</a:t>
            </a:r>
            <a:r>
              <a:rPr lang="en-US" altLang="en-US" b="1" dirty="0">
                <a:solidFill>
                  <a:srgbClr val="0000FF"/>
                </a:solidFill>
                <a:latin typeface="Times New Roman" panose="02020603050405020304" pitchFamily="18" charset="0"/>
                <a:cs typeface="Times New Roman" panose="02020603050405020304" pitchFamily="18" charset="0"/>
              </a:rPr>
              <a:t> </a:t>
            </a:r>
            <a:r>
              <a:rPr lang="en-US" altLang="en-US" b="1" dirty="0" err="1">
                <a:solidFill>
                  <a:srgbClr val="0000FF"/>
                </a:solidFill>
                <a:latin typeface="Times New Roman" panose="02020603050405020304" pitchFamily="18" charset="0"/>
                <a:cs typeface="Times New Roman" panose="02020603050405020304" pitchFamily="18" charset="0"/>
              </a:rPr>
              <a:t>lỗ</a:t>
            </a:r>
            <a:r>
              <a:rPr lang="en-US" altLang="en-US" b="1" dirty="0">
                <a:solidFill>
                  <a:srgbClr val="0000FF"/>
                </a:solidFill>
                <a:latin typeface="Times New Roman" panose="02020603050405020304" pitchFamily="18" charset="0"/>
                <a:cs typeface="Times New Roman" panose="02020603050405020304" pitchFamily="18" charset="0"/>
              </a:rPr>
              <a:t> </a:t>
            </a:r>
            <a:r>
              <a:rPr lang="en-US" altLang="en-US" b="1" dirty="0" err="1">
                <a:solidFill>
                  <a:srgbClr val="0000FF"/>
                </a:solidFill>
                <a:latin typeface="Times New Roman" panose="02020603050405020304" pitchFamily="18" charset="0"/>
                <a:cs typeface="Times New Roman" panose="02020603050405020304" pitchFamily="18" charset="0"/>
              </a:rPr>
              <a:t>hỏng</a:t>
            </a:r>
            <a:r>
              <a:rPr lang="en-US" altLang="en-US" b="1" dirty="0">
                <a:solidFill>
                  <a:srgbClr val="0000FF"/>
                </a:solidFill>
                <a:latin typeface="Times New Roman" panose="02020603050405020304" pitchFamily="18" charset="0"/>
                <a:cs typeface="Times New Roman" panose="02020603050405020304" pitchFamily="18" charset="0"/>
              </a:rPr>
              <a:t> </a:t>
            </a:r>
            <a:r>
              <a:rPr lang="en-US" altLang="en-US" b="1" dirty="0" err="1">
                <a:solidFill>
                  <a:srgbClr val="0000FF"/>
                </a:solidFill>
                <a:latin typeface="Times New Roman" panose="02020603050405020304" pitchFamily="18" charset="0"/>
                <a:cs typeface="Times New Roman" panose="02020603050405020304" pitchFamily="18" charset="0"/>
              </a:rPr>
              <a:t>bảo</a:t>
            </a:r>
            <a:r>
              <a:rPr lang="en-US" altLang="en-US" b="1" dirty="0">
                <a:solidFill>
                  <a:srgbClr val="0000FF"/>
                </a:solidFill>
                <a:latin typeface="Times New Roman" panose="02020603050405020304" pitchFamily="18" charset="0"/>
                <a:cs typeface="Times New Roman" panose="02020603050405020304" pitchFamily="18" charset="0"/>
              </a:rPr>
              <a:t> </a:t>
            </a:r>
            <a:r>
              <a:rPr lang="en-US" altLang="en-US" b="1" dirty="0" err="1">
                <a:solidFill>
                  <a:srgbClr val="0000FF"/>
                </a:solidFill>
                <a:latin typeface="Times New Roman" panose="02020603050405020304" pitchFamily="18" charset="0"/>
                <a:cs typeface="Times New Roman" panose="02020603050405020304" pitchFamily="18" charset="0"/>
              </a:rPr>
              <a:t>mật</a:t>
            </a:r>
            <a:r>
              <a:rPr lang="en-US" altLang="en-US" b="1" dirty="0">
                <a:solidFill>
                  <a:srgbClr val="0000FF"/>
                </a:solidFill>
                <a:latin typeface="Times New Roman" panose="02020603050405020304" pitchFamily="18" charset="0"/>
                <a:cs typeface="Times New Roman" panose="02020603050405020304" pitchFamily="18" charset="0"/>
              </a:rPr>
              <a:t>:</a:t>
            </a:r>
          </a:p>
          <a:p>
            <a:pPr algn="just" defTabSz="465138" eaLnBrk="1" hangingPunct="1">
              <a:lnSpc>
                <a:spcPct val="150000"/>
              </a:lnSpc>
              <a:spcBef>
                <a:spcPct val="0"/>
              </a:spcBef>
            </a:pPr>
            <a:r>
              <a:rPr lang="en-US" altLang="en-US" b="1" dirty="0">
                <a:solidFill>
                  <a:srgbClr val="0000FF"/>
                </a:solidFill>
                <a:latin typeface="Times New Roman" panose="02020603050405020304" pitchFamily="18" charset="0"/>
                <a:cs typeface="Times New Roman" panose="02020603050405020304" pitchFamily="18" charset="0"/>
              </a:rPr>
              <a:t> a. </a:t>
            </a:r>
            <a:r>
              <a:rPr lang="en-US" altLang="en-US" b="1" dirty="0" err="1">
                <a:solidFill>
                  <a:srgbClr val="0000FF"/>
                </a:solidFill>
                <a:latin typeface="Times New Roman" panose="02020603050405020304" pitchFamily="18" charset="0"/>
                <a:cs typeface="Times New Roman" panose="02020603050405020304" pitchFamily="18" charset="0"/>
              </a:rPr>
              <a:t>Các</a:t>
            </a:r>
            <a:r>
              <a:rPr lang="en-US" altLang="en-US" b="1" dirty="0">
                <a:solidFill>
                  <a:srgbClr val="0000FF"/>
                </a:solidFill>
                <a:latin typeface="Times New Roman" panose="02020603050405020304" pitchFamily="18" charset="0"/>
                <a:cs typeface="Times New Roman" panose="02020603050405020304" pitchFamily="18" charset="0"/>
              </a:rPr>
              <a:t> </a:t>
            </a:r>
            <a:r>
              <a:rPr lang="en-US" altLang="en-US" b="1" dirty="0" err="1">
                <a:solidFill>
                  <a:srgbClr val="0000FF"/>
                </a:solidFill>
                <a:latin typeface="Times New Roman" panose="02020603050405020304" pitchFamily="18" charset="0"/>
                <a:cs typeface="Times New Roman" panose="02020603050405020304" pitchFamily="18" charset="0"/>
              </a:rPr>
              <a:t>lỗ</a:t>
            </a:r>
            <a:r>
              <a:rPr lang="en-US" altLang="en-US" b="1" dirty="0">
                <a:solidFill>
                  <a:srgbClr val="0000FF"/>
                </a:solidFill>
                <a:latin typeface="Times New Roman" panose="02020603050405020304" pitchFamily="18" charset="0"/>
                <a:cs typeface="Times New Roman" panose="02020603050405020304" pitchFamily="18" charset="0"/>
              </a:rPr>
              <a:t> </a:t>
            </a:r>
            <a:r>
              <a:rPr lang="en-US" altLang="en-US" b="1" dirty="0" err="1">
                <a:solidFill>
                  <a:srgbClr val="0000FF"/>
                </a:solidFill>
                <a:latin typeface="Times New Roman" panose="02020603050405020304" pitchFamily="18" charset="0"/>
                <a:cs typeface="Times New Roman" panose="02020603050405020304" pitchFamily="18" charset="0"/>
              </a:rPr>
              <a:t>hổng</a:t>
            </a:r>
            <a:r>
              <a:rPr lang="en-US" altLang="en-US" b="1" dirty="0">
                <a:solidFill>
                  <a:srgbClr val="0000FF"/>
                </a:solidFill>
                <a:latin typeface="Times New Roman" panose="02020603050405020304" pitchFamily="18" charset="0"/>
                <a:cs typeface="Times New Roman" panose="02020603050405020304" pitchFamily="18" charset="0"/>
              </a:rPr>
              <a:t> </a:t>
            </a:r>
            <a:r>
              <a:rPr lang="en-US" altLang="en-US" b="1" dirty="0" err="1">
                <a:solidFill>
                  <a:srgbClr val="0000FF"/>
                </a:solidFill>
                <a:latin typeface="Times New Roman" panose="02020603050405020304" pitchFamily="18" charset="0"/>
                <a:cs typeface="Times New Roman" panose="02020603050405020304" pitchFamily="18" charset="0"/>
              </a:rPr>
              <a:t>trên</a:t>
            </a:r>
            <a:r>
              <a:rPr lang="en-US" altLang="en-US" b="1" dirty="0">
                <a:solidFill>
                  <a:srgbClr val="0000FF"/>
                </a:solidFill>
                <a:latin typeface="Times New Roman" panose="02020603050405020304" pitchFamily="18" charset="0"/>
                <a:cs typeface="Times New Roman" panose="02020603050405020304" pitchFamily="18" charset="0"/>
              </a:rPr>
              <a:t> </a:t>
            </a:r>
            <a:r>
              <a:rPr lang="en-US" altLang="en-US" b="1" dirty="0" err="1">
                <a:solidFill>
                  <a:srgbClr val="0000FF"/>
                </a:solidFill>
                <a:latin typeface="Times New Roman" panose="02020603050405020304" pitchFamily="18" charset="0"/>
                <a:cs typeface="Times New Roman" panose="02020603050405020304" pitchFamily="18" charset="0"/>
              </a:rPr>
              <a:t>ứng</a:t>
            </a:r>
            <a:r>
              <a:rPr lang="en-US" altLang="en-US" b="1" dirty="0">
                <a:solidFill>
                  <a:srgbClr val="0000FF"/>
                </a:solidFill>
                <a:latin typeface="Times New Roman" panose="02020603050405020304" pitchFamily="18" charset="0"/>
                <a:cs typeface="Times New Roman" panose="02020603050405020304" pitchFamily="18" charset="0"/>
              </a:rPr>
              <a:t> </a:t>
            </a:r>
            <a:r>
              <a:rPr lang="en-US" altLang="en-US" b="1" dirty="0" err="1">
                <a:solidFill>
                  <a:srgbClr val="0000FF"/>
                </a:solidFill>
                <a:latin typeface="Times New Roman" panose="02020603050405020304" pitchFamily="18" charset="0"/>
                <a:cs typeface="Times New Roman" panose="02020603050405020304" pitchFamily="18" charset="0"/>
              </a:rPr>
              <a:t>dụng</a:t>
            </a:r>
            <a:r>
              <a:rPr lang="en-US" altLang="en-US" b="1" dirty="0">
                <a:solidFill>
                  <a:srgbClr val="0000FF"/>
                </a:solidFill>
                <a:latin typeface="Times New Roman" panose="02020603050405020304" pitchFamily="18" charset="0"/>
                <a:cs typeface="Times New Roman" panose="02020603050405020304" pitchFamily="18" charset="0"/>
              </a:rPr>
              <a:t> Chrome:</a:t>
            </a:r>
          </a:p>
        </p:txBody>
      </p:sp>
      <p:sp>
        <p:nvSpPr>
          <p:cNvPr id="12" name="TextBox 11">
            <a:extLst>
              <a:ext uri="{FF2B5EF4-FFF2-40B4-BE49-F238E27FC236}">
                <a16:creationId xmlns:a16="http://schemas.microsoft.com/office/drawing/2014/main" id="{07EAABE7-1FA9-8644-EFDA-FCB0C8A53F18}"/>
              </a:ext>
            </a:extLst>
          </p:cNvPr>
          <p:cNvSpPr txBox="1"/>
          <p:nvPr/>
        </p:nvSpPr>
        <p:spPr>
          <a:xfrm>
            <a:off x="1396176" y="2603351"/>
            <a:ext cx="10136022" cy="3785652"/>
          </a:xfrm>
          <a:prstGeom prst="rect">
            <a:avLst/>
          </a:prstGeom>
          <a:noFill/>
        </p:spPr>
        <p:txBody>
          <a:bodyPr wrap="square">
            <a:spAutoFit/>
          </a:bodyPr>
          <a:lstStyle/>
          <a:p>
            <a:pPr algn="just"/>
            <a:r>
              <a:rPr lang="en-US" sz="2400" dirty="0">
                <a:latin typeface="+mj-lt"/>
              </a:rPr>
              <a:t>	</a:t>
            </a:r>
            <a:r>
              <a:rPr lang="vi-VN" sz="2400" dirty="0">
                <a:solidFill>
                  <a:srgbClr val="292929"/>
                </a:solidFill>
                <a:effectLst/>
                <a:latin typeface="+mj-lt"/>
              </a:rPr>
              <a:t>ChromeLoader xuất hiện vào tháng 1 năm 2022, được sử dụng để chiếm quyền điều khiển trên trình duyệt của nạn nhân, hiển thị quảng cáo, tải xuống tệp ISO hoặc DMG được quảng cáo thông qua mã QR trên Twitter và các trang web trò chơi miễn phí. Lây nhiễm dựa vào việc người dùng chủ quan tải xuống các torrent phim hoặc trò chơi video crack thông qua các quảng cáo độc hại trên các trang web và phương tiện truyền thông khác.</a:t>
            </a:r>
          </a:p>
          <a:p>
            <a:pPr algn="just"/>
            <a:r>
              <a:rPr lang="en-US" sz="2400" dirty="0">
                <a:solidFill>
                  <a:srgbClr val="292929"/>
                </a:solidFill>
                <a:effectLst/>
                <a:latin typeface="+mj-lt"/>
              </a:rPr>
              <a:t>	</a:t>
            </a:r>
            <a:r>
              <a:rPr lang="vi-VN" sz="2400" dirty="0">
                <a:solidFill>
                  <a:srgbClr val="292929"/>
                </a:solidFill>
                <a:effectLst/>
                <a:latin typeface="+mj-lt"/>
              </a:rPr>
              <a:t>ChromeLoader</a:t>
            </a:r>
            <a:r>
              <a:rPr lang="en-US" sz="2400" dirty="0">
                <a:solidFill>
                  <a:srgbClr val="292929"/>
                </a:solidFill>
                <a:effectLst/>
                <a:latin typeface="+mj-lt"/>
              </a:rPr>
              <a:t> </a:t>
            </a:r>
            <a:r>
              <a:rPr lang="vi-VN" sz="2400" dirty="0">
                <a:solidFill>
                  <a:srgbClr val="292929"/>
                </a:solidFill>
                <a:effectLst/>
                <a:latin typeface="+mj-lt"/>
              </a:rPr>
              <a:t>cũng được đặt tên mã là Choziosi Loader và ChromeBack. Điều làm cho phần mềm quảng cáo đáng chú ý là nó được tạo như một tiện ích mở rộng của trình duyệt thay vì tệp thực thi Windows (.exe) hoặc Thư viện liên kết động (.dll).</a:t>
            </a:r>
          </a:p>
        </p:txBody>
      </p:sp>
    </p:spTree>
    <p:extLst>
      <p:ext uri="{BB962C8B-B14F-4D97-AF65-F5344CB8AC3E}">
        <p14:creationId xmlns:p14="http://schemas.microsoft.com/office/powerpoint/2010/main" val="1862291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wipe(left)">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wipe(left)">
                                      <p:cBhvr>
                                        <p:cTn id="12"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1"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Diagram 9">
            <a:extLst>
              <a:ext uri="{FF2B5EF4-FFF2-40B4-BE49-F238E27FC236}">
                <a16:creationId xmlns:a16="http://schemas.microsoft.com/office/drawing/2014/main" id="{C743ED0E-49F9-4486-8E7D-1CCEB293982A}"/>
              </a:ext>
            </a:extLst>
          </p:cNvPr>
          <p:cNvGraphicFramePr/>
          <p:nvPr/>
        </p:nvGraphicFramePr>
        <p:xfrm>
          <a:off x="-19666" y="-23360"/>
          <a:ext cx="12211666" cy="76077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pSp>
        <p:nvGrpSpPr>
          <p:cNvPr id="6" name="Group 5">
            <a:extLst>
              <a:ext uri="{FF2B5EF4-FFF2-40B4-BE49-F238E27FC236}">
                <a16:creationId xmlns:a16="http://schemas.microsoft.com/office/drawing/2014/main" id="{117FF2BA-CADF-4D40-B22F-D47AA7BBBAE3}"/>
              </a:ext>
            </a:extLst>
          </p:cNvPr>
          <p:cNvGrpSpPr/>
          <p:nvPr/>
        </p:nvGrpSpPr>
        <p:grpSpPr>
          <a:xfrm>
            <a:off x="0" y="6622024"/>
            <a:ext cx="12191999" cy="250702"/>
            <a:chOff x="0" y="21"/>
            <a:chExt cx="12191999" cy="456753"/>
          </a:xfrm>
        </p:grpSpPr>
        <p:sp>
          <p:nvSpPr>
            <p:cNvPr id="7" name="Rectangle 6">
              <a:extLst>
                <a:ext uri="{FF2B5EF4-FFF2-40B4-BE49-F238E27FC236}">
                  <a16:creationId xmlns:a16="http://schemas.microsoft.com/office/drawing/2014/main" id="{CF8F9F9E-49B6-4FE4-B665-7E1120A4FBB3}"/>
                </a:ext>
              </a:extLst>
            </p:cNvPr>
            <p:cNvSpPr/>
            <p:nvPr/>
          </p:nvSpPr>
          <p:spPr>
            <a:xfrm>
              <a:off x="0" y="21"/>
              <a:ext cx="12191999" cy="456753"/>
            </a:xfrm>
            <a:prstGeom prst="rect">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8" name="TextBox 7">
              <a:extLst>
                <a:ext uri="{FF2B5EF4-FFF2-40B4-BE49-F238E27FC236}">
                  <a16:creationId xmlns:a16="http://schemas.microsoft.com/office/drawing/2014/main" id="{71DB796D-7B78-4006-B866-CD73ABE41CF9}"/>
                </a:ext>
              </a:extLst>
            </p:cNvPr>
            <p:cNvSpPr txBox="1"/>
            <p:nvPr/>
          </p:nvSpPr>
          <p:spPr>
            <a:xfrm>
              <a:off x="0" y="21"/>
              <a:ext cx="12191999" cy="456753"/>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endParaRPr lang="en-US" sz="1600" b="0" kern="1200" dirty="0">
                <a:latin typeface="Times New Roman" panose="02020603050405020304" pitchFamily="18" charset="0"/>
                <a:cs typeface="Times New Roman" panose="02020603050405020304" pitchFamily="18" charset="0"/>
              </a:endParaRPr>
            </a:p>
          </p:txBody>
        </p:sp>
      </p:grpSp>
      <p:sp>
        <p:nvSpPr>
          <p:cNvPr id="9" name="Rectangle 3">
            <a:extLst>
              <a:ext uri="{FF2B5EF4-FFF2-40B4-BE49-F238E27FC236}">
                <a16:creationId xmlns:a16="http://schemas.microsoft.com/office/drawing/2014/main" id="{9529C346-716E-492D-98C1-74144CEA9C59}"/>
              </a:ext>
            </a:extLst>
          </p:cNvPr>
          <p:cNvSpPr txBox="1">
            <a:spLocks noChangeArrowheads="1"/>
          </p:cNvSpPr>
          <p:nvPr/>
        </p:nvSpPr>
        <p:spPr bwMode="auto">
          <a:xfrm>
            <a:off x="1396178" y="838200"/>
            <a:ext cx="9895277" cy="685800"/>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0" fontAlgn="base" hangingPunct="0">
              <a:spcBef>
                <a:spcPct val="20000"/>
              </a:spcBef>
              <a:spcAft>
                <a:spcPct val="0"/>
              </a:spcAft>
              <a:buClr>
                <a:schemeClr val="tx1"/>
              </a:buClr>
              <a:buFont typeface="Wingdings" panose="05000000000000000000" pitchFamily="2" charset="2"/>
              <a:buNone/>
              <a:defRPr sz="2400" kern="1200">
                <a:solidFill>
                  <a:schemeClr val="tx1"/>
                </a:solidFill>
                <a:latin typeface="+mn-lt"/>
                <a:ea typeface="+mn-ea"/>
                <a:cs typeface="+mn-cs"/>
              </a:defRPr>
            </a:lvl1pPr>
            <a:lvl2pPr marL="457200" indent="0" algn="ctr" rtl="0" eaLnBrk="0" fontAlgn="base" hangingPunct="0">
              <a:spcBef>
                <a:spcPct val="20000"/>
              </a:spcBef>
              <a:spcAft>
                <a:spcPct val="0"/>
              </a:spcAft>
              <a:buClr>
                <a:schemeClr val="tx1"/>
              </a:buClr>
              <a:buNone/>
              <a:defRPr sz="2000" kern="1200">
                <a:solidFill>
                  <a:schemeClr val="tx1"/>
                </a:solidFill>
                <a:latin typeface="+mn-lt"/>
                <a:ea typeface="+mn-ea"/>
                <a:cs typeface="+mn-cs"/>
              </a:defRPr>
            </a:lvl2pPr>
            <a:lvl3pPr marL="914400" indent="0" algn="ctr" rtl="0" eaLnBrk="0" fontAlgn="base" hangingPunct="0">
              <a:spcBef>
                <a:spcPct val="20000"/>
              </a:spcBef>
              <a:spcAft>
                <a:spcPct val="0"/>
              </a:spcAft>
              <a:buClr>
                <a:schemeClr val="tx1"/>
              </a:buClr>
              <a:buFont typeface="Wingdings" panose="05000000000000000000" pitchFamily="2" charset="2"/>
              <a:buNone/>
              <a:defRPr sz="1800" kern="1200">
                <a:solidFill>
                  <a:schemeClr val="tx1"/>
                </a:solidFill>
                <a:latin typeface="+mn-lt"/>
                <a:ea typeface="+mn-ea"/>
                <a:cs typeface="+mn-cs"/>
              </a:defRPr>
            </a:lvl3pPr>
            <a:lvl4pPr marL="1371600" indent="0" algn="ctr" rtl="0" eaLnBrk="0" fontAlgn="base" hangingPunct="0">
              <a:spcBef>
                <a:spcPct val="20000"/>
              </a:spcBef>
              <a:spcAft>
                <a:spcPct val="0"/>
              </a:spcAft>
              <a:buNone/>
              <a:defRPr sz="1600" kern="1200">
                <a:solidFill>
                  <a:schemeClr val="tx1"/>
                </a:solidFill>
                <a:latin typeface="+mn-lt"/>
                <a:ea typeface="+mn-ea"/>
                <a:cs typeface="+mn-cs"/>
              </a:defRPr>
            </a:lvl4pPr>
            <a:lvl5pPr marL="1828800" indent="0" algn="ctr" rtl="0" eaLnBrk="0" fontAlgn="base" hangingPunct="0">
              <a:spcBef>
                <a:spcPct val="20000"/>
              </a:spcBef>
              <a:spcAft>
                <a:spcPct val="0"/>
              </a:spcAft>
              <a:buFont typeface="Wingdings" panose="05000000000000000000" pitchFamily="2" charset="2"/>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just" defTabSz="465138" eaLnBrk="1" hangingPunct="1">
              <a:lnSpc>
                <a:spcPct val="150000"/>
              </a:lnSpc>
              <a:spcBef>
                <a:spcPct val="0"/>
              </a:spcBef>
            </a:pPr>
            <a:r>
              <a:rPr lang="en-US" altLang="en-US" b="1" dirty="0">
                <a:solidFill>
                  <a:srgbClr val="0000FF"/>
                </a:solidFill>
                <a:latin typeface="Times New Roman" panose="02020603050405020304" pitchFamily="18" charset="0"/>
                <a:cs typeface="Times New Roman" panose="02020603050405020304" pitchFamily="18" charset="0"/>
              </a:rPr>
              <a:t> I. TỔNG QUAN TÌNH HÌNH AN TOÀN, AN NINH MẠNG NĂM 2021</a:t>
            </a:r>
            <a:endParaRPr lang="vi-VN" dirty="0">
              <a:latin typeface="+mj-lt"/>
            </a:endParaRPr>
          </a:p>
          <a:p>
            <a:pPr algn="just" defTabSz="465138" eaLnBrk="1" hangingPunct="1">
              <a:lnSpc>
                <a:spcPct val="150000"/>
              </a:lnSpc>
              <a:spcBef>
                <a:spcPct val="0"/>
              </a:spcBef>
            </a:pPr>
            <a:endParaRPr lang="en-US" altLang="en-US" b="1" dirty="0">
              <a:solidFill>
                <a:srgbClr val="0000FF"/>
              </a:solidFill>
              <a:latin typeface="Times New Roman" panose="02020603050405020304" pitchFamily="18" charset="0"/>
              <a:cs typeface="Times New Roman" panose="02020603050405020304" pitchFamily="18" charset="0"/>
            </a:endParaRPr>
          </a:p>
        </p:txBody>
      </p:sp>
      <p:sp>
        <p:nvSpPr>
          <p:cNvPr id="11" name="Rectangle 3">
            <a:extLst>
              <a:ext uri="{FF2B5EF4-FFF2-40B4-BE49-F238E27FC236}">
                <a16:creationId xmlns:a16="http://schemas.microsoft.com/office/drawing/2014/main" id="{B636A850-1517-C613-7F2D-EBCD91819DB4}"/>
              </a:ext>
            </a:extLst>
          </p:cNvPr>
          <p:cNvSpPr txBox="1">
            <a:spLocks noChangeArrowheads="1"/>
          </p:cNvSpPr>
          <p:nvPr/>
        </p:nvSpPr>
        <p:spPr bwMode="auto">
          <a:xfrm>
            <a:off x="1396177" y="1407739"/>
            <a:ext cx="9895277" cy="1195612"/>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0" fontAlgn="base" hangingPunct="0">
              <a:spcBef>
                <a:spcPct val="20000"/>
              </a:spcBef>
              <a:spcAft>
                <a:spcPct val="0"/>
              </a:spcAft>
              <a:buClr>
                <a:schemeClr val="tx1"/>
              </a:buClr>
              <a:buFont typeface="Wingdings" panose="05000000000000000000" pitchFamily="2" charset="2"/>
              <a:buNone/>
              <a:defRPr sz="2400" kern="1200">
                <a:solidFill>
                  <a:schemeClr val="tx1"/>
                </a:solidFill>
                <a:latin typeface="+mn-lt"/>
                <a:ea typeface="+mn-ea"/>
                <a:cs typeface="+mn-cs"/>
              </a:defRPr>
            </a:lvl1pPr>
            <a:lvl2pPr marL="457200" indent="0" algn="ctr" rtl="0" eaLnBrk="0" fontAlgn="base" hangingPunct="0">
              <a:spcBef>
                <a:spcPct val="20000"/>
              </a:spcBef>
              <a:spcAft>
                <a:spcPct val="0"/>
              </a:spcAft>
              <a:buClr>
                <a:schemeClr val="tx1"/>
              </a:buClr>
              <a:buNone/>
              <a:defRPr sz="2000" kern="1200">
                <a:solidFill>
                  <a:schemeClr val="tx1"/>
                </a:solidFill>
                <a:latin typeface="+mn-lt"/>
                <a:ea typeface="+mn-ea"/>
                <a:cs typeface="+mn-cs"/>
              </a:defRPr>
            </a:lvl2pPr>
            <a:lvl3pPr marL="914400" indent="0" algn="ctr" rtl="0" eaLnBrk="0" fontAlgn="base" hangingPunct="0">
              <a:spcBef>
                <a:spcPct val="20000"/>
              </a:spcBef>
              <a:spcAft>
                <a:spcPct val="0"/>
              </a:spcAft>
              <a:buClr>
                <a:schemeClr val="tx1"/>
              </a:buClr>
              <a:buFont typeface="Wingdings" panose="05000000000000000000" pitchFamily="2" charset="2"/>
              <a:buNone/>
              <a:defRPr sz="1800" kern="1200">
                <a:solidFill>
                  <a:schemeClr val="tx1"/>
                </a:solidFill>
                <a:latin typeface="+mn-lt"/>
                <a:ea typeface="+mn-ea"/>
                <a:cs typeface="+mn-cs"/>
              </a:defRPr>
            </a:lvl3pPr>
            <a:lvl4pPr marL="1371600" indent="0" algn="ctr" rtl="0" eaLnBrk="0" fontAlgn="base" hangingPunct="0">
              <a:spcBef>
                <a:spcPct val="20000"/>
              </a:spcBef>
              <a:spcAft>
                <a:spcPct val="0"/>
              </a:spcAft>
              <a:buNone/>
              <a:defRPr sz="1600" kern="1200">
                <a:solidFill>
                  <a:schemeClr val="tx1"/>
                </a:solidFill>
                <a:latin typeface="+mn-lt"/>
                <a:ea typeface="+mn-ea"/>
                <a:cs typeface="+mn-cs"/>
              </a:defRPr>
            </a:lvl4pPr>
            <a:lvl5pPr marL="1828800" indent="0" algn="ctr" rtl="0" eaLnBrk="0" fontAlgn="base" hangingPunct="0">
              <a:spcBef>
                <a:spcPct val="20000"/>
              </a:spcBef>
              <a:spcAft>
                <a:spcPct val="0"/>
              </a:spcAft>
              <a:buFont typeface="Wingdings" panose="05000000000000000000" pitchFamily="2" charset="2"/>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just" defTabSz="465138" eaLnBrk="1" hangingPunct="1">
              <a:lnSpc>
                <a:spcPct val="150000"/>
              </a:lnSpc>
              <a:spcBef>
                <a:spcPct val="0"/>
              </a:spcBef>
            </a:pPr>
            <a:r>
              <a:rPr lang="en-US" altLang="en-US" b="1" dirty="0">
                <a:solidFill>
                  <a:srgbClr val="0000FF"/>
                </a:solidFill>
                <a:latin typeface="Times New Roman" panose="02020603050405020304" pitchFamily="18" charset="0"/>
                <a:cs typeface="Times New Roman" panose="02020603050405020304" pitchFamily="18" charset="0"/>
              </a:rPr>
              <a:t> 2. </a:t>
            </a:r>
            <a:r>
              <a:rPr lang="en-US" altLang="en-US" b="1" dirty="0" err="1">
                <a:solidFill>
                  <a:srgbClr val="0000FF"/>
                </a:solidFill>
                <a:latin typeface="Times New Roman" panose="02020603050405020304" pitchFamily="18" charset="0"/>
                <a:cs typeface="Times New Roman" panose="02020603050405020304" pitchFamily="18" charset="0"/>
              </a:rPr>
              <a:t>Các</a:t>
            </a:r>
            <a:r>
              <a:rPr lang="en-US" altLang="en-US" b="1" dirty="0">
                <a:solidFill>
                  <a:srgbClr val="0000FF"/>
                </a:solidFill>
                <a:latin typeface="Times New Roman" panose="02020603050405020304" pitchFamily="18" charset="0"/>
                <a:cs typeface="Times New Roman" panose="02020603050405020304" pitchFamily="18" charset="0"/>
              </a:rPr>
              <a:t> </a:t>
            </a:r>
            <a:r>
              <a:rPr lang="en-US" altLang="en-US" b="1" dirty="0" err="1">
                <a:solidFill>
                  <a:srgbClr val="0000FF"/>
                </a:solidFill>
                <a:latin typeface="Times New Roman" panose="02020603050405020304" pitchFamily="18" charset="0"/>
                <a:cs typeface="Times New Roman" panose="02020603050405020304" pitchFamily="18" charset="0"/>
              </a:rPr>
              <a:t>lỗ</a:t>
            </a:r>
            <a:r>
              <a:rPr lang="en-US" altLang="en-US" b="1" dirty="0">
                <a:solidFill>
                  <a:srgbClr val="0000FF"/>
                </a:solidFill>
                <a:latin typeface="Times New Roman" panose="02020603050405020304" pitchFamily="18" charset="0"/>
                <a:cs typeface="Times New Roman" panose="02020603050405020304" pitchFamily="18" charset="0"/>
              </a:rPr>
              <a:t> </a:t>
            </a:r>
            <a:r>
              <a:rPr lang="en-US" altLang="en-US" b="1" dirty="0" err="1">
                <a:solidFill>
                  <a:srgbClr val="0000FF"/>
                </a:solidFill>
                <a:latin typeface="Times New Roman" panose="02020603050405020304" pitchFamily="18" charset="0"/>
                <a:cs typeface="Times New Roman" panose="02020603050405020304" pitchFamily="18" charset="0"/>
              </a:rPr>
              <a:t>hỏng</a:t>
            </a:r>
            <a:r>
              <a:rPr lang="en-US" altLang="en-US" b="1" dirty="0">
                <a:solidFill>
                  <a:srgbClr val="0000FF"/>
                </a:solidFill>
                <a:latin typeface="Times New Roman" panose="02020603050405020304" pitchFamily="18" charset="0"/>
                <a:cs typeface="Times New Roman" panose="02020603050405020304" pitchFamily="18" charset="0"/>
              </a:rPr>
              <a:t> </a:t>
            </a:r>
            <a:r>
              <a:rPr lang="en-US" altLang="en-US" b="1" dirty="0" err="1">
                <a:solidFill>
                  <a:srgbClr val="0000FF"/>
                </a:solidFill>
                <a:latin typeface="Times New Roman" panose="02020603050405020304" pitchFamily="18" charset="0"/>
                <a:cs typeface="Times New Roman" panose="02020603050405020304" pitchFamily="18" charset="0"/>
              </a:rPr>
              <a:t>bảo</a:t>
            </a:r>
            <a:r>
              <a:rPr lang="en-US" altLang="en-US" b="1" dirty="0">
                <a:solidFill>
                  <a:srgbClr val="0000FF"/>
                </a:solidFill>
                <a:latin typeface="Times New Roman" panose="02020603050405020304" pitchFamily="18" charset="0"/>
                <a:cs typeface="Times New Roman" panose="02020603050405020304" pitchFamily="18" charset="0"/>
              </a:rPr>
              <a:t> </a:t>
            </a:r>
            <a:r>
              <a:rPr lang="en-US" altLang="en-US" b="1" dirty="0" err="1">
                <a:solidFill>
                  <a:srgbClr val="0000FF"/>
                </a:solidFill>
                <a:latin typeface="Times New Roman" panose="02020603050405020304" pitchFamily="18" charset="0"/>
                <a:cs typeface="Times New Roman" panose="02020603050405020304" pitchFamily="18" charset="0"/>
              </a:rPr>
              <a:t>mật</a:t>
            </a:r>
            <a:r>
              <a:rPr lang="en-US" altLang="en-US" b="1" dirty="0">
                <a:solidFill>
                  <a:srgbClr val="0000FF"/>
                </a:solidFill>
                <a:latin typeface="Times New Roman" panose="02020603050405020304" pitchFamily="18" charset="0"/>
                <a:cs typeface="Times New Roman" panose="02020603050405020304" pitchFamily="18" charset="0"/>
              </a:rPr>
              <a:t>:</a:t>
            </a:r>
          </a:p>
          <a:p>
            <a:pPr algn="just" defTabSz="465138" eaLnBrk="1" hangingPunct="1">
              <a:lnSpc>
                <a:spcPct val="150000"/>
              </a:lnSpc>
              <a:spcBef>
                <a:spcPct val="0"/>
              </a:spcBef>
            </a:pPr>
            <a:r>
              <a:rPr lang="en-US" altLang="en-US" b="1" dirty="0">
                <a:solidFill>
                  <a:srgbClr val="0000FF"/>
                </a:solidFill>
                <a:latin typeface="Times New Roman" panose="02020603050405020304" pitchFamily="18" charset="0"/>
                <a:cs typeface="Times New Roman" panose="02020603050405020304" pitchFamily="18" charset="0"/>
              </a:rPr>
              <a:t> a. </a:t>
            </a:r>
            <a:r>
              <a:rPr lang="en-US" altLang="en-US" b="1" dirty="0" err="1">
                <a:solidFill>
                  <a:srgbClr val="0000FF"/>
                </a:solidFill>
                <a:latin typeface="Times New Roman" panose="02020603050405020304" pitchFamily="18" charset="0"/>
                <a:cs typeface="Times New Roman" panose="02020603050405020304" pitchFamily="18" charset="0"/>
              </a:rPr>
              <a:t>Các</a:t>
            </a:r>
            <a:r>
              <a:rPr lang="en-US" altLang="en-US" b="1" dirty="0">
                <a:solidFill>
                  <a:srgbClr val="0000FF"/>
                </a:solidFill>
                <a:latin typeface="Times New Roman" panose="02020603050405020304" pitchFamily="18" charset="0"/>
                <a:cs typeface="Times New Roman" panose="02020603050405020304" pitchFamily="18" charset="0"/>
              </a:rPr>
              <a:t> </a:t>
            </a:r>
            <a:r>
              <a:rPr lang="en-US" altLang="en-US" b="1" dirty="0" err="1">
                <a:solidFill>
                  <a:srgbClr val="0000FF"/>
                </a:solidFill>
                <a:latin typeface="Times New Roman" panose="02020603050405020304" pitchFamily="18" charset="0"/>
                <a:cs typeface="Times New Roman" panose="02020603050405020304" pitchFamily="18" charset="0"/>
              </a:rPr>
              <a:t>lỗ</a:t>
            </a:r>
            <a:r>
              <a:rPr lang="en-US" altLang="en-US" b="1" dirty="0">
                <a:solidFill>
                  <a:srgbClr val="0000FF"/>
                </a:solidFill>
                <a:latin typeface="Times New Roman" panose="02020603050405020304" pitchFamily="18" charset="0"/>
                <a:cs typeface="Times New Roman" panose="02020603050405020304" pitchFamily="18" charset="0"/>
              </a:rPr>
              <a:t> </a:t>
            </a:r>
            <a:r>
              <a:rPr lang="en-US" altLang="en-US" b="1" dirty="0" err="1">
                <a:solidFill>
                  <a:srgbClr val="0000FF"/>
                </a:solidFill>
                <a:latin typeface="Times New Roman" panose="02020603050405020304" pitchFamily="18" charset="0"/>
                <a:cs typeface="Times New Roman" panose="02020603050405020304" pitchFamily="18" charset="0"/>
              </a:rPr>
              <a:t>hổng</a:t>
            </a:r>
            <a:r>
              <a:rPr lang="en-US" altLang="en-US" b="1" dirty="0">
                <a:solidFill>
                  <a:srgbClr val="0000FF"/>
                </a:solidFill>
                <a:latin typeface="Times New Roman" panose="02020603050405020304" pitchFamily="18" charset="0"/>
                <a:cs typeface="Times New Roman" panose="02020603050405020304" pitchFamily="18" charset="0"/>
              </a:rPr>
              <a:t> </a:t>
            </a:r>
            <a:r>
              <a:rPr lang="en-US" altLang="en-US" b="1" dirty="0" err="1">
                <a:solidFill>
                  <a:srgbClr val="0000FF"/>
                </a:solidFill>
                <a:latin typeface="Times New Roman" panose="02020603050405020304" pitchFamily="18" charset="0"/>
                <a:cs typeface="Times New Roman" panose="02020603050405020304" pitchFamily="18" charset="0"/>
              </a:rPr>
              <a:t>trên</a:t>
            </a:r>
            <a:r>
              <a:rPr lang="en-US" altLang="en-US" b="1" dirty="0">
                <a:solidFill>
                  <a:srgbClr val="0000FF"/>
                </a:solidFill>
                <a:latin typeface="Times New Roman" panose="02020603050405020304" pitchFamily="18" charset="0"/>
                <a:cs typeface="Times New Roman" panose="02020603050405020304" pitchFamily="18" charset="0"/>
              </a:rPr>
              <a:t> </a:t>
            </a:r>
            <a:r>
              <a:rPr lang="en-US" altLang="en-US" b="1" dirty="0" err="1">
                <a:solidFill>
                  <a:srgbClr val="0000FF"/>
                </a:solidFill>
                <a:latin typeface="Times New Roman" panose="02020603050405020304" pitchFamily="18" charset="0"/>
                <a:cs typeface="Times New Roman" panose="02020603050405020304" pitchFamily="18" charset="0"/>
              </a:rPr>
              <a:t>ứng</a:t>
            </a:r>
            <a:r>
              <a:rPr lang="en-US" altLang="en-US" b="1" dirty="0">
                <a:solidFill>
                  <a:srgbClr val="0000FF"/>
                </a:solidFill>
                <a:latin typeface="Times New Roman" panose="02020603050405020304" pitchFamily="18" charset="0"/>
                <a:cs typeface="Times New Roman" panose="02020603050405020304" pitchFamily="18" charset="0"/>
              </a:rPr>
              <a:t> </a:t>
            </a:r>
            <a:r>
              <a:rPr lang="en-US" altLang="en-US" b="1" dirty="0" err="1">
                <a:solidFill>
                  <a:srgbClr val="0000FF"/>
                </a:solidFill>
                <a:latin typeface="Times New Roman" panose="02020603050405020304" pitchFamily="18" charset="0"/>
                <a:cs typeface="Times New Roman" panose="02020603050405020304" pitchFamily="18" charset="0"/>
              </a:rPr>
              <a:t>dụng</a:t>
            </a:r>
            <a:r>
              <a:rPr lang="en-US" altLang="en-US" b="1" dirty="0">
                <a:solidFill>
                  <a:srgbClr val="0000FF"/>
                </a:solidFill>
                <a:latin typeface="Times New Roman" panose="02020603050405020304" pitchFamily="18" charset="0"/>
                <a:cs typeface="Times New Roman" panose="02020603050405020304" pitchFamily="18" charset="0"/>
              </a:rPr>
              <a:t> Chrome:</a:t>
            </a:r>
          </a:p>
        </p:txBody>
      </p:sp>
      <p:sp>
        <p:nvSpPr>
          <p:cNvPr id="12" name="TextBox 11">
            <a:extLst>
              <a:ext uri="{FF2B5EF4-FFF2-40B4-BE49-F238E27FC236}">
                <a16:creationId xmlns:a16="http://schemas.microsoft.com/office/drawing/2014/main" id="{07EAABE7-1FA9-8644-EFDA-FCB0C8A53F18}"/>
              </a:ext>
            </a:extLst>
          </p:cNvPr>
          <p:cNvSpPr txBox="1"/>
          <p:nvPr/>
        </p:nvSpPr>
        <p:spPr>
          <a:xfrm>
            <a:off x="1396176" y="2603351"/>
            <a:ext cx="10136022" cy="3785652"/>
          </a:xfrm>
          <a:prstGeom prst="rect">
            <a:avLst/>
          </a:prstGeom>
          <a:noFill/>
        </p:spPr>
        <p:txBody>
          <a:bodyPr wrap="square">
            <a:spAutoFit/>
          </a:bodyPr>
          <a:lstStyle/>
          <a:p>
            <a:pPr algn="just"/>
            <a:r>
              <a:rPr lang="en-US" sz="2400" dirty="0">
                <a:solidFill>
                  <a:srgbClr val="292929"/>
                </a:solidFill>
                <a:effectLst/>
                <a:latin typeface="+mj-lt"/>
              </a:rPr>
              <a:t>	</a:t>
            </a:r>
            <a:r>
              <a:rPr lang="vi-VN" sz="2400" dirty="0">
                <a:solidFill>
                  <a:srgbClr val="292929"/>
                </a:solidFill>
                <a:effectLst/>
                <a:latin typeface="+mj-lt"/>
              </a:rPr>
              <a:t>Lỗ hổng có mã định danh là CVE-2022-2294</a:t>
            </a:r>
            <a:r>
              <a:rPr lang="en-US" sz="2400" dirty="0">
                <a:solidFill>
                  <a:srgbClr val="292929"/>
                </a:solidFill>
                <a:effectLst/>
                <a:latin typeface="+mj-lt"/>
              </a:rPr>
              <a:t>: </a:t>
            </a:r>
            <a:r>
              <a:rPr lang="en-US" sz="2400" dirty="0" err="1">
                <a:solidFill>
                  <a:srgbClr val="292929"/>
                </a:solidFill>
                <a:effectLst/>
                <a:latin typeface="Times New Roman" panose="02020603050405020304" pitchFamily="18" charset="0"/>
                <a:cs typeface="Times New Roman" panose="02020603050405020304" pitchFamily="18" charset="0"/>
              </a:rPr>
              <a:t>là</a:t>
            </a:r>
            <a:r>
              <a:rPr lang="en-US" sz="2400" dirty="0">
                <a:solidFill>
                  <a:srgbClr val="292929"/>
                </a:solidFill>
                <a:effectLst/>
                <a:latin typeface="+mj-lt"/>
              </a:rPr>
              <a:t> </a:t>
            </a:r>
            <a:r>
              <a:rPr lang="vi-VN" sz="2400" dirty="0">
                <a:latin typeface="+mj-lt"/>
              </a:rPr>
              <a:t>lỗ hổng zero-day được vá (CVE-2022-2294) là lỗi tràn bộ đệm heap-based trong WebRTC. Lỗ hổng được báo cáo bởi Jan Voejtesek vào ngày 1 tháng 7.</a:t>
            </a:r>
            <a:endParaRPr lang="en-US" sz="2400" dirty="0">
              <a:latin typeface="+mj-lt"/>
            </a:endParaRPr>
          </a:p>
          <a:p>
            <a:pPr algn="just"/>
            <a:r>
              <a:rPr lang="en-US" sz="2400" dirty="0">
                <a:solidFill>
                  <a:srgbClr val="292929"/>
                </a:solidFill>
                <a:effectLst/>
                <a:latin typeface="+mj-lt"/>
              </a:rPr>
              <a:t>	</a:t>
            </a:r>
            <a:r>
              <a:rPr lang="vi-VN" sz="2400" dirty="0">
                <a:solidFill>
                  <a:srgbClr val="292929"/>
                </a:solidFill>
                <a:effectLst/>
                <a:latin typeface="+mj-lt"/>
              </a:rPr>
              <a:t>Google đã vá 4 lỗ hổng zero-day trong Chrome kể từ đầu năm đến nay. 3 lỗ hổng zero-day trước đó được tìm thấy và đã được vá là:</a:t>
            </a:r>
          </a:p>
          <a:p>
            <a:pPr algn="just"/>
            <a:r>
              <a:rPr lang="vi-VN" sz="2400" dirty="0">
                <a:solidFill>
                  <a:srgbClr val="292929"/>
                </a:solidFill>
                <a:effectLst/>
                <a:latin typeface="+mj-lt"/>
              </a:rPr>
              <a:t>    CVE-2022-1364 - Ngày 14 tháng 4</a:t>
            </a:r>
          </a:p>
          <a:p>
            <a:pPr algn="just"/>
            <a:r>
              <a:rPr lang="vi-VN" sz="2400" dirty="0">
                <a:solidFill>
                  <a:srgbClr val="292929"/>
                </a:solidFill>
                <a:effectLst/>
                <a:latin typeface="+mj-lt"/>
              </a:rPr>
              <a:t>    CVE-2022-1096 - Ngày 23 tháng 3</a:t>
            </a:r>
          </a:p>
          <a:p>
            <a:pPr algn="just"/>
            <a:r>
              <a:rPr lang="vi-VN" sz="2400" dirty="0">
                <a:solidFill>
                  <a:srgbClr val="292929"/>
                </a:solidFill>
                <a:effectLst/>
                <a:latin typeface="+mj-lt"/>
              </a:rPr>
              <a:t>    CVE-2022-0609 - Ngày 14 tháng 2</a:t>
            </a:r>
          </a:p>
          <a:p>
            <a:pPr algn="just"/>
            <a:endParaRPr lang="en-US" sz="2400" dirty="0">
              <a:solidFill>
                <a:srgbClr val="292929"/>
              </a:solidFill>
              <a:effectLst/>
              <a:latin typeface="+mj-lt"/>
            </a:endParaRPr>
          </a:p>
          <a:p>
            <a:pPr algn="just"/>
            <a:r>
              <a:rPr lang="en-US" sz="2400" dirty="0">
                <a:solidFill>
                  <a:srgbClr val="292929"/>
                </a:solidFill>
                <a:latin typeface="+mj-lt"/>
              </a:rPr>
              <a:t>	</a:t>
            </a:r>
            <a:endParaRPr lang="vi-VN" sz="2400" dirty="0">
              <a:solidFill>
                <a:srgbClr val="292929"/>
              </a:solidFill>
              <a:effectLst/>
              <a:latin typeface="+mj-lt"/>
            </a:endParaRPr>
          </a:p>
        </p:txBody>
      </p:sp>
    </p:spTree>
    <p:extLst>
      <p:ext uri="{BB962C8B-B14F-4D97-AF65-F5344CB8AC3E}">
        <p14:creationId xmlns:p14="http://schemas.microsoft.com/office/powerpoint/2010/main" val="26403248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wipe(left)">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wipe(left)">
                                      <p:cBhvr>
                                        <p:cTn id="12"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1"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Diagram 9">
            <a:extLst>
              <a:ext uri="{FF2B5EF4-FFF2-40B4-BE49-F238E27FC236}">
                <a16:creationId xmlns:a16="http://schemas.microsoft.com/office/drawing/2014/main" id="{C743ED0E-49F9-4486-8E7D-1CCEB293982A}"/>
              </a:ext>
            </a:extLst>
          </p:cNvPr>
          <p:cNvGraphicFramePr/>
          <p:nvPr/>
        </p:nvGraphicFramePr>
        <p:xfrm>
          <a:off x="-19666" y="-23360"/>
          <a:ext cx="12211666" cy="76077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pSp>
        <p:nvGrpSpPr>
          <p:cNvPr id="6" name="Group 5">
            <a:extLst>
              <a:ext uri="{FF2B5EF4-FFF2-40B4-BE49-F238E27FC236}">
                <a16:creationId xmlns:a16="http://schemas.microsoft.com/office/drawing/2014/main" id="{117FF2BA-CADF-4D40-B22F-D47AA7BBBAE3}"/>
              </a:ext>
            </a:extLst>
          </p:cNvPr>
          <p:cNvGrpSpPr/>
          <p:nvPr/>
        </p:nvGrpSpPr>
        <p:grpSpPr>
          <a:xfrm>
            <a:off x="0" y="6622024"/>
            <a:ext cx="12191999" cy="250702"/>
            <a:chOff x="0" y="21"/>
            <a:chExt cx="12191999" cy="456753"/>
          </a:xfrm>
        </p:grpSpPr>
        <p:sp>
          <p:nvSpPr>
            <p:cNvPr id="7" name="Rectangle 6">
              <a:extLst>
                <a:ext uri="{FF2B5EF4-FFF2-40B4-BE49-F238E27FC236}">
                  <a16:creationId xmlns:a16="http://schemas.microsoft.com/office/drawing/2014/main" id="{CF8F9F9E-49B6-4FE4-B665-7E1120A4FBB3}"/>
                </a:ext>
              </a:extLst>
            </p:cNvPr>
            <p:cNvSpPr/>
            <p:nvPr/>
          </p:nvSpPr>
          <p:spPr>
            <a:xfrm>
              <a:off x="0" y="21"/>
              <a:ext cx="12191999" cy="456753"/>
            </a:xfrm>
            <a:prstGeom prst="rect">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8" name="TextBox 7">
              <a:extLst>
                <a:ext uri="{FF2B5EF4-FFF2-40B4-BE49-F238E27FC236}">
                  <a16:creationId xmlns:a16="http://schemas.microsoft.com/office/drawing/2014/main" id="{71DB796D-7B78-4006-B866-CD73ABE41CF9}"/>
                </a:ext>
              </a:extLst>
            </p:cNvPr>
            <p:cNvSpPr txBox="1"/>
            <p:nvPr/>
          </p:nvSpPr>
          <p:spPr>
            <a:xfrm>
              <a:off x="0" y="21"/>
              <a:ext cx="12191999" cy="456753"/>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endParaRPr lang="en-US" sz="1600" b="0" kern="1200" dirty="0">
                <a:latin typeface="Times New Roman" panose="02020603050405020304" pitchFamily="18" charset="0"/>
                <a:cs typeface="Times New Roman" panose="02020603050405020304" pitchFamily="18" charset="0"/>
              </a:endParaRPr>
            </a:p>
          </p:txBody>
        </p:sp>
      </p:grpSp>
      <p:sp>
        <p:nvSpPr>
          <p:cNvPr id="9" name="Rectangle 3">
            <a:extLst>
              <a:ext uri="{FF2B5EF4-FFF2-40B4-BE49-F238E27FC236}">
                <a16:creationId xmlns:a16="http://schemas.microsoft.com/office/drawing/2014/main" id="{9529C346-716E-492D-98C1-74144CEA9C59}"/>
              </a:ext>
            </a:extLst>
          </p:cNvPr>
          <p:cNvSpPr txBox="1">
            <a:spLocks noChangeArrowheads="1"/>
          </p:cNvSpPr>
          <p:nvPr/>
        </p:nvSpPr>
        <p:spPr bwMode="auto">
          <a:xfrm>
            <a:off x="1396178" y="838200"/>
            <a:ext cx="9895277" cy="685800"/>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0" fontAlgn="base" hangingPunct="0">
              <a:spcBef>
                <a:spcPct val="20000"/>
              </a:spcBef>
              <a:spcAft>
                <a:spcPct val="0"/>
              </a:spcAft>
              <a:buClr>
                <a:schemeClr val="tx1"/>
              </a:buClr>
              <a:buFont typeface="Wingdings" panose="05000000000000000000" pitchFamily="2" charset="2"/>
              <a:buNone/>
              <a:defRPr sz="2400" kern="1200">
                <a:solidFill>
                  <a:schemeClr val="tx1"/>
                </a:solidFill>
                <a:latin typeface="+mn-lt"/>
                <a:ea typeface="+mn-ea"/>
                <a:cs typeface="+mn-cs"/>
              </a:defRPr>
            </a:lvl1pPr>
            <a:lvl2pPr marL="457200" indent="0" algn="ctr" rtl="0" eaLnBrk="0" fontAlgn="base" hangingPunct="0">
              <a:spcBef>
                <a:spcPct val="20000"/>
              </a:spcBef>
              <a:spcAft>
                <a:spcPct val="0"/>
              </a:spcAft>
              <a:buClr>
                <a:schemeClr val="tx1"/>
              </a:buClr>
              <a:buNone/>
              <a:defRPr sz="2000" kern="1200">
                <a:solidFill>
                  <a:schemeClr val="tx1"/>
                </a:solidFill>
                <a:latin typeface="+mn-lt"/>
                <a:ea typeface="+mn-ea"/>
                <a:cs typeface="+mn-cs"/>
              </a:defRPr>
            </a:lvl2pPr>
            <a:lvl3pPr marL="914400" indent="0" algn="ctr" rtl="0" eaLnBrk="0" fontAlgn="base" hangingPunct="0">
              <a:spcBef>
                <a:spcPct val="20000"/>
              </a:spcBef>
              <a:spcAft>
                <a:spcPct val="0"/>
              </a:spcAft>
              <a:buClr>
                <a:schemeClr val="tx1"/>
              </a:buClr>
              <a:buFont typeface="Wingdings" panose="05000000000000000000" pitchFamily="2" charset="2"/>
              <a:buNone/>
              <a:defRPr sz="1800" kern="1200">
                <a:solidFill>
                  <a:schemeClr val="tx1"/>
                </a:solidFill>
                <a:latin typeface="+mn-lt"/>
                <a:ea typeface="+mn-ea"/>
                <a:cs typeface="+mn-cs"/>
              </a:defRPr>
            </a:lvl3pPr>
            <a:lvl4pPr marL="1371600" indent="0" algn="ctr" rtl="0" eaLnBrk="0" fontAlgn="base" hangingPunct="0">
              <a:spcBef>
                <a:spcPct val="20000"/>
              </a:spcBef>
              <a:spcAft>
                <a:spcPct val="0"/>
              </a:spcAft>
              <a:buNone/>
              <a:defRPr sz="1600" kern="1200">
                <a:solidFill>
                  <a:schemeClr val="tx1"/>
                </a:solidFill>
                <a:latin typeface="+mn-lt"/>
                <a:ea typeface="+mn-ea"/>
                <a:cs typeface="+mn-cs"/>
              </a:defRPr>
            </a:lvl4pPr>
            <a:lvl5pPr marL="1828800" indent="0" algn="ctr" rtl="0" eaLnBrk="0" fontAlgn="base" hangingPunct="0">
              <a:spcBef>
                <a:spcPct val="20000"/>
              </a:spcBef>
              <a:spcAft>
                <a:spcPct val="0"/>
              </a:spcAft>
              <a:buFont typeface="Wingdings" panose="05000000000000000000" pitchFamily="2" charset="2"/>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just" defTabSz="465138" eaLnBrk="1" hangingPunct="1">
              <a:lnSpc>
                <a:spcPct val="150000"/>
              </a:lnSpc>
              <a:spcBef>
                <a:spcPct val="0"/>
              </a:spcBef>
            </a:pPr>
            <a:r>
              <a:rPr lang="en-US" altLang="en-US" b="1" dirty="0">
                <a:solidFill>
                  <a:srgbClr val="0000FF"/>
                </a:solidFill>
                <a:latin typeface="Times New Roman" panose="02020603050405020304" pitchFamily="18" charset="0"/>
                <a:cs typeface="Times New Roman" panose="02020603050405020304" pitchFamily="18" charset="0"/>
              </a:rPr>
              <a:t> I. TỔNG QUAN TÌNH HÌNH AN TOÀN, AN NINH MẠNG NĂM 2021</a:t>
            </a:r>
            <a:endParaRPr lang="vi-VN" dirty="0">
              <a:latin typeface="+mj-lt"/>
            </a:endParaRPr>
          </a:p>
          <a:p>
            <a:pPr algn="just" defTabSz="465138" eaLnBrk="1" hangingPunct="1">
              <a:lnSpc>
                <a:spcPct val="150000"/>
              </a:lnSpc>
              <a:spcBef>
                <a:spcPct val="0"/>
              </a:spcBef>
            </a:pPr>
            <a:endParaRPr lang="en-US" altLang="en-US" b="1" dirty="0">
              <a:solidFill>
                <a:srgbClr val="0000FF"/>
              </a:solidFill>
              <a:latin typeface="Times New Roman" panose="02020603050405020304" pitchFamily="18" charset="0"/>
              <a:cs typeface="Times New Roman" panose="02020603050405020304" pitchFamily="18" charset="0"/>
            </a:endParaRPr>
          </a:p>
        </p:txBody>
      </p:sp>
      <p:sp>
        <p:nvSpPr>
          <p:cNvPr id="11" name="Rectangle 3">
            <a:extLst>
              <a:ext uri="{FF2B5EF4-FFF2-40B4-BE49-F238E27FC236}">
                <a16:creationId xmlns:a16="http://schemas.microsoft.com/office/drawing/2014/main" id="{B636A850-1517-C613-7F2D-EBCD91819DB4}"/>
              </a:ext>
            </a:extLst>
          </p:cNvPr>
          <p:cNvSpPr txBox="1">
            <a:spLocks noChangeArrowheads="1"/>
          </p:cNvSpPr>
          <p:nvPr/>
        </p:nvSpPr>
        <p:spPr bwMode="auto">
          <a:xfrm>
            <a:off x="1396177" y="1407739"/>
            <a:ext cx="9895277" cy="1195612"/>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0" fontAlgn="base" hangingPunct="0">
              <a:spcBef>
                <a:spcPct val="20000"/>
              </a:spcBef>
              <a:spcAft>
                <a:spcPct val="0"/>
              </a:spcAft>
              <a:buClr>
                <a:schemeClr val="tx1"/>
              </a:buClr>
              <a:buFont typeface="Wingdings" panose="05000000000000000000" pitchFamily="2" charset="2"/>
              <a:buNone/>
              <a:defRPr sz="2400" kern="1200">
                <a:solidFill>
                  <a:schemeClr val="tx1"/>
                </a:solidFill>
                <a:latin typeface="+mn-lt"/>
                <a:ea typeface="+mn-ea"/>
                <a:cs typeface="+mn-cs"/>
              </a:defRPr>
            </a:lvl1pPr>
            <a:lvl2pPr marL="457200" indent="0" algn="ctr" rtl="0" eaLnBrk="0" fontAlgn="base" hangingPunct="0">
              <a:spcBef>
                <a:spcPct val="20000"/>
              </a:spcBef>
              <a:spcAft>
                <a:spcPct val="0"/>
              </a:spcAft>
              <a:buClr>
                <a:schemeClr val="tx1"/>
              </a:buClr>
              <a:buNone/>
              <a:defRPr sz="2000" kern="1200">
                <a:solidFill>
                  <a:schemeClr val="tx1"/>
                </a:solidFill>
                <a:latin typeface="+mn-lt"/>
                <a:ea typeface="+mn-ea"/>
                <a:cs typeface="+mn-cs"/>
              </a:defRPr>
            </a:lvl2pPr>
            <a:lvl3pPr marL="914400" indent="0" algn="ctr" rtl="0" eaLnBrk="0" fontAlgn="base" hangingPunct="0">
              <a:spcBef>
                <a:spcPct val="20000"/>
              </a:spcBef>
              <a:spcAft>
                <a:spcPct val="0"/>
              </a:spcAft>
              <a:buClr>
                <a:schemeClr val="tx1"/>
              </a:buClr>
              <a:buFont typeface="Wingdings" panose="05000000000000000000" pitchFamily="2" charset="2"/>
              <a:buNone/>
              <a:defRPr sz="1800" kern="1200">
                <a:solidFill>
                  <a:schemeClr val="tx1"/>
                </a:solidFill>
                <a:latin typeface="+mn-lt"/>
                <a:ea typeface="+mn-ea"/>
                <a:cs typeface="+mn-cs"/>
              </a:defRPr>
            </a:lvl3pPr>
            <a:lvl4pPr marL="1371600" indent="0" algn="ctr" rtl="0" eaLnBrk="0" fontAlgn="base" hangingPunct="0">
              <a:spcBef>
                <a:spcPct val="20000"/>
              </a:spcBef>
              <a:spcAft>
                <a:spcPct val="0"/>
              </a:spcAft>
              <a:buNone/>
              <a:defRPr sz="1600" kern="1200">
                <a:solidFill>
                  <a:schemeClr val="tx1"/>
                </a:solidFill>
                <a:latin typeface="+mn-lt"/>
                <a:ea typeface="+mn-ea"/>
                <a:cs typeface="+mn-cs"/>
              </a:defRPr>
            </a:lvl4pPr>
            <a:lvl5pPr marL="1828800" indent="0" algn="ctr" rtl="0" eaLnBrk="0" fontAlgn="base" hangingPunct="0">
              <a:spcBef>
                <a:spcPct val="20000"/>
              </a:spcBef>
              <a:spcAft>
                <a:spcPct val="0"/>
              </a:spcAft>
              <a:buFont typeface="Wingdings" panose="05000000000000000000" pitchFamily="2" charset="2"/>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just" defTabSz="465138" eaLnBrk="1" hangingPunct="1">
              <a:lnSpc>
                <a:spcPct val="150000"/>
              </a:lnSpc>
              <a:spcBef>
                <a:spcPct val="0"/>
              </a:spcBef>
            </a:pPr>
            <a:r>
              <a:rPr lang="en-US" altLang="en-US" b="1" dirty="0">
                <a:solidFill>
                  <a:srgbClr val="0000FF"/>
                </a:solidFill>
                <a:latin typeface="Times New Roman" panose="02020603050405020304" pitchFamily="18" charset="0"/>
                <a:cs typeface="Times New Roman" panose="02020603050405020304" pitchFamily="18" charset="0"/>
              </a:rPr>
              <a:t>2. </a:t>
            </a:r>
            <a:r>
              <a:rPr lang="en-US" altLang="en-US" b="1" dirty="0" err="1">
                <a:solidFill>
                  <a:srgbClr val="0000FF"/>
                </a:solidFill>
                <a:latin typeface="Times New Roman" panose="02020603050405020304" pitchFamily="18" charset="0"/>
                <a:cs typeface="Times New Roman" panose="02020603050405020304" pitchFamily="18" charset="0"/>
              </a:rPr>
              <a:t>Các</a:t>
            </a:r>
            <a:r>
              <a:rPr lang="en-US" altLang="en-US" b="1" dirty="0">
                <a:solidFill>
                  <a:srgbClr val="0000FF"/>
                </a:solidFill>
                <a:latin typeface="Times New Roman" panose="02020603050405020304" pitchFamily="18" charset="0"/>
                <a:cs typeface="Times New Roman" panose="02020603050405020304" pitchFamily="18" charset="0"/>
              </a:rPr>
              <a:t> </a:t>
            </a:r>
            <a:r>
              <a:rPr lang="en-US" altLang="en-US" b="1" dirty="0" err="1">
                <a:solidFill>
                  <a:srgbClr val="0000FF"/>
                </a:solidFill>
                <a:latin typeface="Times New Roman" panose="02020603050405020304" pitchFamily="18" charset="0"/>
                <a:cs typeface="Times New Roman" panose="02020603050405020304" pitchFamily="18" charset="0"/>
              </a:rPr>
              <a:t>lỗ</a:t>
            </a:r>
            <a:r>
              <a:rPr lang="en-US" altLang="en-US" b="1" dirty="0">
                <a:solidFill>
                  <a:srgbClr val="0000FF"/>
                </a:solidFill>
                <a:latin typeface="Times New Roman" panose="02020603050405020304" pitchFamily="18" charset="0"/>
                <a:cs typeface="Times New Roman" panose="02020603050405020304" pitchFamily="18" charset="0"/>
              </a:rPr>
              <a:t> </a:t>
            </a:r>
            <a:r>
              <a:rPr lang="en-US" altLang="en-US" b="1" dirty="0" err="1">
                <a:solidFill>
                  <a:srgbClr val="0000FF"/>
                </a:solidFill>
                <a:latin typeface="Times New Roman" panose="02020603050405020304" pitchFamily="18" charset="0"/>
                <a:cs typeface="Times New Roman" panose="02020603050405020304" pitchFamily="18" charset="0"/>
              </a:rPr>
              <a:t>hỏng</a:t>
            </a:r>
            <a:r>
              <a:rPr lang="en-US" altLang="en-US" b="1" dirty="0">
                <a:solidFill>
                  <a:srgbClr val="0000FF"/>
                </a:solidFill>
                <a:latin typeface="Times New Roman" panose="02020603050405020304" pitchFamily="18" charset="0"/>
                <a:cs typeface="Times New Roman" panose="02020603050405020304" pitchFamily="18" charset="0"/>
              </a:rPr>
              <a:t> </a:t>
            </a:r>
            <a:r>
              <a:rPr lang="en-US" altLang="en-US" b="1" dirty="0" err="1">
                <a:solidFill>
                  <a:srgbClr val="0000FF"/>
                </a:solidFill>
                <a:latin typeface="Times New Roman" panose="02020603050405020304" pitchFamily="18" charset="0"/>
                <a:cs typeface="Times New Roman" panose="02020603050405020304" pitchFamily="18" charset="0"/>
              </a:rPr>
              <a:t>bảo</a:t>
            </a:r>
            <a:r>
              <a:rPr lang="en-US" altLang="en-US" b="1" dirty="0">
                <a:solidFill>
                  <a:srgbClr val="0000FF"/>
                </a:solidFill>
                <a:latin typeface="Times New Roman" panose="02020603050405020304" pitchFamily="18" charset="0"/>
                <a:cs typeface="Times New Roman" panose="02020603050405020304" pitchFamily="18" charset="0"/>
              </a:rPr>
              <a:t> </a:t>
            </a:r>
            <a:r>
              <a:rPr lang="en-US" altLang="en-US" b="1" dirty="0" err="1">
                <a:solidFill>
                  <a:srgbClr val="0000FF"/>
                </a:solidFill>
                <a:latin typeface="Times New Roman" panose="02020603050405020304" pitchFamily="18" charset="0"/>
                <a:cs typeface="Times New Roman" panose="02020603050405020304" pitchFamily="18" charset="0"/>
              </a:rPr>
              <a:t>mật</a:t>
            </a:r>
            <a:r>
              <a:rPr lang="en-US" altLang="en-US" b="1" dirty="0">
                <a:solidFill>
                  <a:srgbClr val="0000FF"/>
                </a:solidFill>
                <a:latin typeface="Times New Roman" panose="02020603050405020304" pitchFamily="18" charset="0"/>
                <a:cs typeface="Times New Roman" panose="02020603050405020304" pitchFamily="18" charset="0"/>
              </a:rPr>
              <a:t>:</a:t>
            </a:r>
          </a:p>
          <a:p>
            <a:pPr algn="just" defTabSz="465138" eaLnBrk="1" hangingPunct="1">
              <a:lnSpc>
                <a:spcPct val="150000"/>
              </a:lnSpc>
              <a:spcBef>
                <a:spcPct val="0"/>
              </a:spcBef>
            </a:pPr>
            <a:r>
              <a:rPr lang="en-US" altLang="en-US" b="1" dirty="0">
                <a:solidFill>
                  <a:srgbClr val="0000FF"/>
                </a:solidFill>
                <a:latin typeface="Times New Roman" panose="02020603050405020304" pitchFamily="18" charset="0"/>
                <a:cs typeface="Times New Roman" panose="02020603050405020304" pitchFamily="18" charset="0"/>
              </a:rPr>
              <a:t>b. </a:t>
            </a:r>
            <a:r>
              <a:rPr lang="en-US" altLang="en-US" b="1" dirty="0" err="1">
                <a:solidFill>
                  <a:srgbClr val="0000FF"/>
                </a:solidFill>
                <a:latin typeface="Times New Roman" panose="02020603050405020304" pitchFamily="18" charset="0"/>
                <a:cs typeface="Times New Roman" panose="02020603050405020304" pitchFamily="18" charset="0"/>
              </a:rPr>
              <a:t>Lỗi</a:t>
            </a:r>
            <a:r>
              <a:rPr lang="en-US" altLang="en-US" b="1" dirty="0">
                <a:solidFill>
                  <a:srgbClr val="0000FF"/>
                </a:solidFill>
                <a:latin typeface="Times New Roman" panose="02020603050405020304" pitchFamily="18" charset="0"/>
                <a:cs typeface="Times New Roman" panose="02020603050405020304" pitchFamily="18" charset="0"/>
              </a:rPr>
              <a:t> </a:t>
            </a:r>
            <a:r>
              <a:rPr lang="en-US" altLang="en-US" b="1" dirty="0" err="1">
                <a:solidFill>
                  <a:srgbClr val="0000FF"/>
                </a:solidFill>
                <a:latin typeface="Times New Roman" panose="02020603050405020304" pitchFamily="18" charset="0"/>
                <a:cs typeface="Times New Roman" panose="02020603050405020304" pitchFamily="18" charset="0"/>
              </a:rPr>
              <a:t>cấu</a:t>
            </a:r>
            <a:r>
              <a:rPr lang="en-US" altLang="en-US" b="1" dirty="0">
                <a:solidFill>
                  <a:srgbClr val="0000FF"/>
                </a:solidFill>
                <a:latin typeface="Times New Roman" panose="02020603050405020304" pitchFamily="18" charset="0"/>
                <a:cs typeface="Times New Roman" panose="02020603050405020304" pitchFamily="18" charset="0"/>
              </a:rPr>
              <a:t> </a:t>
            </a:r>
            <a:r>
              <a:rPr lang="en-US" altLang="en-US" b="1" dirty="0" err="1">
                <a:solidFill>
                  <a:srgbClr val="0000FF"/>
                </a:solidFill>
                <a:latin typeface="Times New Roman" panose="02020603050405020304" pitchFamily="18" charset="0"/>
                <a:cs typeface="Times New Roman" panose="02020603050405020304" pitchFamily="18" charset="0"/>
              </a:rPr>
              <a:t>hình</a:t>
            </a:r>
            <a:r>
              <a:rPr lang="en-US" altLang="en-US" b="1" dirty="0">
                <a:solidFill>
                  <a:srgbClr val="0000FF"/>
                </a:solidFill>
                <a:latin typeface="Times New Roman" panose="02020603050405020304" pitchFamily="18" charset="0"/>
                <a:cs typeface="Times New Roman" panose="02020603050405020304" pitchFamily="18" charset="0"/>
              </a:rPr>
              <a:t> </a:t>
            </a:r>
            <a:r>
              <a:rPr lang="en-US" altLang="en-US" b="1" dirty="0" err="1">
                <a:solidFill>
                  <a:srgbClr val="0000FF"/>
                </a:solidFill>
                <a:latin typeface="Times New Roman" panose="02020603050405020304" pitchFamily="18" charset="0"/>
                <a:cs typeface="Times New Roman" panose="02020603050405020304" pitchFamily="18" charset="0"/>
              </a:rPr>
              <a:t>trong</a:t>
            </a:r>
            <a:r>
              <a:rPr lang="en-US" altLang="en-US" b="1" dirty="0">
                <a:solidFill>
                  <a:srgbClr val="0000FF"/>
                </a:solidFill>
                <a:latin typeface="Times New Roman" panose="02020603050405020304" pitchFamily="18" charset="0"/>
                <a:cs typeface="Times New Roman" panose="02020603050405020304" pitchFamily="18" charset="0"/>
              </a:rPr>
              <a:t> Office 365 </a:t>
            </a:r>
          </a:p>
        </p:txBody>
      </p:sp>
      <p:sp>
        <p:nvSpPr>
          <p:cNvPr id="12" name="TextBox 11">
            <a:extLst>
              <a:ext uri="{FF2B5EF4-FFF2-40B4-BE49-F238E27FC236}">
                <a16:creationId xmlns:a16="http://schemas.microsoft.com/office/drawing/2014/main" id="{07EAABE7-1FA9-8644-EFDA-FCB0C8A53F18}"/>
              </a:ext>
            </a:extLst>
          </p:cNvPr>
          <p:cNvSpPr txBox="1"/>
          <p:nvPr/>
        </p:nvSpPr>
        <p:spPr>
          <a:xfrm>
            <a:off x="1396176" y="2603351"/>
            <a:ext cx="10136022" cy="3416320"/>
          </a:xfrm>
          <a:prstGeom prst="rect">
            <a:avLst/>
          </a:prstGeom>
          <a:noFill/>
        </p:spPr>
        <p:txBody>
          <a:bodyPr wrap="square">
            <a:spAutoFit/>
          </a:bodyPr>
          <a:lstStyle/>
          <a:p>
            <a:pPr algn="just"/>
            <a:r>
              <a:rPr lang="en-US" sz="2400" dirty="0">
                <a:solidFill>
                  <a:srgbClr val="292929"/>
                </a:solidFill>
                <a:effectLst/>
                <a:latin typeface="+mj-lt"/>
              </a:rPr>
              <a:t>	</a:t>
            </a:r>
            <a:r>
              <a:rPr lang="vi-VN" sz="2400" dirty="0">
                <a:solidFill>
                  <a:srgbClr val="292929"/>
                </a:solidFill>
                <a:effectLst/>
                <a:latin typeface="+mj-lt"/>
              </a:rPr>
              <a:t>Một “chức năng tiềm ẩn nguy hiểm” trong Microsoft Office 365 vừa được cảnh báo cho phép kẻ tấn công khởi động một cuộc tấn công vào hạ tầng đám mây và đòi tiền chuộc các tệp được lưu trữ trong SharePoint và OneDrive.</a:t>
            </a:r>
            <a:endParaRPr lang="en-US" sz="2400" dirty="0">
              <a:solidFill>
                <a:srgbClr val="292929"/>
              </a:solidFill>
              <a:effectLst/>
              <a:latin typeface="+mj-lt"/>
            </a:endParaRPr>
          </a:p>
          <a:p>
            <a:pPr algn="just"/>
            <a:r>
              <a:rPr lang="en-US" sz="2400" dirty="0">
                <a:solidFill>
                  <a:srgbClr val="292929"/>
                </a:solidFill>
                <a:latin typeface="+mj-lt"/>
              </a:rPr>
              <a:t>	</a:t>
            </a:r>
            <a:r>
              <a:rPr lang="vi-VN" sz="2400" dirty="0">
                <a:solidFill>
                  <a:srgbClr val="292929"/>
                </a:solidFill>
                <a:latin typeface="+mj-lt"/>
              </a:rPr>
              <a:t>Các tệp này, được lưu trữ qua tính năng “auto-save” và được sao lưu trên đám mây, thường giúp người dùng cuối bảo vệ dữ liệu khỏi các cuộc tấn công ransomware. Tuy nhiên, theo các nhà nghiên cứu, điều này không phải lúc nào cũng đúng và các tệp được lưu trữ trên SharePoint và OneDrive có thể bị tấn công bởi ransomware.</a:t>
            </a:r>
          </a:p>
          <a:p>
            <a:pPr algn="just"/>
            <a:endParaRPr lang="vi-VN" sz="2400" dirty="0">
              <a:solidFill>
                <a:srgbClr val="292929"/>
              </a:solidFill>
              <a:latin typeface="+mj-lt"/>
            </a:endParaRPr>
          </a:p>
        </p:txBody>
      </p:sp>
    </p:spTree>
    <p:extLst>
      <p:ext uri="{BB962C8B-B14F-4D97-AF65-F5344CB8AC3E}">
        <p14:creationId xmlns:p14="http://schemas.microsoft.com/office/powerpoint/2010/main" val="26524446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wipe(left)">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wipe(left)">
                                      <p:cBhvr>
                                        <p:cTn id="12"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1"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Diagram 9">
            <a:extLst>
              <a:ext uri="{FF2B5EF4-FFF2-40B4-BE49-F238E27FC236}">
                <a16:creationId xmlns:a16="http://schemas.microsoft.com/office/drawing/2014/main" id="{C743ED0E-49F9-4486-8E7D-1CCEB293982A}"/>
              </a:ext>
            </a:extLst>
          </p:cNvPr>
          <p:cNvGraphicFramePr/>
          <p:nvPr/>
        </p:nvGraphicFramePr>
        <p:xfrm>
          <a:off x="-19666" y="-23360"/>
          <a:ext cx="12211666" cy="76077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pSp>
        <p:nvGrpSpPr>
          <p:cNvPr id="6" name="Group 5">
            <a:extLst>
              <a:ext uri="{FF2B5EF4-FFF2-40B4-BE49-F238E27FC236}">
                <a16:creationId xmlns:a16="http://schemas.microsoft.com/office/drawing/2014/main" id="{117FF2BA-CADF-4D40-B22F-D47AA7BBBAE3}"/>
              </a:ext>
            </a:extLst>
          </p:cNvPr>
          <p:cNvGrpSpPr/>
          <p:nvPr/>
        </p:nvGrpSpPr>
        <p:grpSpPr>
          <a:xfrm>
            <a:off x="0" y="6622024"/>
            <a:ext cx="12191999" cy="250702"/>
            <a:chOff x="0" y="21"/>
            <a:chExt cx="12191999" cy="456753"/>
          </a:xfrm>
        </p:grpSpPr>
        <p:sp>
          <p:nvSpPr>
            <p:cNvPr id="7" name="Rectangle 6">
              <a:extLst>
                <a:ext uri="{FF2B5EF4-FFF2-40B4-BE49-F238E27FC236}">
                  <a16:creationId xmlns:a16="http://schemas.microsoft.com/office/drawing/2014/main" id="{CF8F9F9E-49B6-4FE4-B665-7E1120A4FBB3}"/>
                </a:ext>
              </a:extLst>
            </p:cNvPr>
            <p:cNvSpPr/>
            <p:nvPr/>
          </p:nvSpPr>
          <p:spPr>
            <a:xfrm>
              <a:off x="0" y="21"/>
              <a:ext cx="12191999" cy="456753"/>
            </a:xfrm>
            <a:prstGeom prst="rect">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8" name="TextBox 7">
              <a:extLst>
                <a:ext uri="{FF2B5EF4-FFF2-40B4-BE49-F238E27FC236}">
                  <a16:creationId xmlns:a16="http://schemas.microsoft.com/office/drawing/2014/main" id="{71DB796D-7B78-4006-B866-CD73ABE41CF9}"/>
                </a:ext>
              </a:extLst>
            </p:cNvPr>
            <p:cNvSpPr txBox="1"/>
            <p:nvPr/>
          </p:nvSpPr>
          <p:spPr>
            <a:xfrm>
              <a:off x="0" y="21"/>
              <a:ext cx="12191999" cy="456753"/>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endParaRPr lang="en-US" sz="1600" b="0" kern="1200" dirty="0">
                <a:latin typeface="Times New Roman" panose="02020603050405020304" pitchFamily="18" charset="0"/>
                <a:cs typeface="Times New Roman" panose="02020603050405020304" pitchFamily="18" charset="0"/>
              </a:endParaRPr>
            </a:p>
          </p:txBody>
        </p:sp>
      </p:grpSp>
      <p:sp>
        <p:nvSpPr>
          <p:cNvPr id="9" name="Rectangle 3">
            <a:extLst>
              <a:ext uri="{FF2B5EF4-FFF2-40B4-BE49-F238E27FC236}">
                <a16:creationId xmlns:a16="http://schemas.microsoft.com/office/drawing/2014/main" id="{9529C346-716E-492D-98C1-74144CEA9C59}"/>
              </a:ext>
            </a:extLst>
          </p:cNvPr>
          <p:cNvSpPr txBox="1">
            <a:spLocks noChangeArrowheads="1"/>
          </p:cNvSpPr>
          <p:nvPr/>
        </p:nvSpPr>
        <p:spPr bwMode="auto">
          <a:xfrm>
            <a:off x="1396178" y="838200"/>
            <a:ext cx="9895277" cy="685800"/>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0" fontAlgn="base" hangingPunct="0">
              <a:spcBef>
                <a:spcPct val="20000"/>
              </a:spcBef>
              <a:spcAft>
                <a:spcPct val="0"/>
              </a:spcAft>
              <a:buClr>
                <a:schemeClr val="tx1"/>
              </a:buClr>
              <a:buFont typeface="Wingdings" panose="05000000000000000000" pitchFamily="2" charset="2"/>
              <a:buNone/>
              <a:defRPr sz="2400" kern="1200">
                <a:solidFill>
                  <a:schemeClr val="tx1"/>
                </a:solidFill>
                <a:latin typeface="+mn-lt"/>
                <a:ea typeface="+mn-ea"/>
                <a:cs typeface="+mn-cs"/>
              </a:defRPr>
            </a:lvl1pPr>
            <a:lvl2pPr marL="457200" indent="0" algn="ctr" rtl="0" eaLnBrk="0" fontAlgn="base" hangingPunct="0">
              <a:spcBef>
                <a:spcPct val="20000"/>
              </a:spcBef>
              <a:spcAft>
                <a:spcPct val="0"/>
              </a:spcAft>
              <a:buClr>
                <a:schemeClr val="tx1"/>
              </a:buClr>
              <a:buNone/>
              <a:defRPr sz="2000" kern="1200">
                <a:solidFill>
                  <a:schemeClr val="tx1"/>
                </a:solidFill>
                <a:latin typeface="+mn-lt"/>
                <a:ea typeface="+mn-ea"/>
                <a:cs typeface="+mn-cs"/>
              </a:defRPr>
            </a:lvl2pPr>
            <a:lvl3pPr marL="914400" indent="0" algn="ctr" rtl="0" eaLnBrk="0" fontAlgn="base" hangingPunct="0">
              <a:spcBef>
                <a:spcPct val="20000"/>
              </a:spcBef>
              <a:spcAft>
                <a:spcPct val="0"/>
              </a:spcAft>
              <a:buClr>
                <a:schemeClr val="tx1"/>
              </a:buClr>
              <a:buFont typeface="Wingdings" panose="05000000000000000000" pitchFamily="2" charset="2"/>
              <a:buNone/>
              <a:defRPr sz="1800" kern="1200">
                <a:solidFill>
                  <a:schemeClr val="tx1"/>
                </a:solidFill>
                <a:latin typeface="+mn-lt"/>
                <a:ea typeface="+mn-ea"/>
                <a:cs typeface="+mn-cs"/>
              </a:defRPr>
            </a:lvl3pPr>
            <a:lvl4pPr marL="1371600" indent="0" algn="ctr" rtl="0" eaLnBrk="0" fontAlgn="base" hangingPunct="0">
              <a:spcBef>
                <a:spcPct val="20000"/>
              </a:spcBef>
              <a:spcAft>
                <a:spcPct val="0"/>
              </a:spcAft>
              <a:buNone/>
              <a:defRPr sz="1600" kern="1200">
                <a:solidFill>
                  <a:schemeClr val="tx1"/>
                </a:solidFill>
                <a:latin typeface="+mn-lt"/>
                <a:ea typeface="+mn-ea"/>
                <a:cs typeface="+mn-cs"/>
              </a:defRPr>
            </a:lvl4pPr>
            <a:lvl5pPr marL="1828800" indent="0" algn="ctr" rtl="0" eaLnBrk="0" fontAlgn="base" hangingPunct="0">
              <a:spcBef>
                <a:spcPct val="20000"/>
              </a:spcBef>
              <a:spcAft>
                <a:spcPct val="0"/>
              </a:spcAft>
              <a:buFont typeface="Wingdings" panose="05000000000000000000" pitchFamily="2" charset="2"/>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just" defTabSz="465138" eaLnBrk="1" hangingPunct="1">
              <a:lnSpc>
                <a:spcPct val="150000"/>
              </a:lnSpc>
              <a:spcBef>
                <a:spcPct val="0"/>
              </a:spcBef>
            </a:pPr>
            <a:r>
              <a:rPr lang="en-US" altLang="en-US" b="1" dirty="0">
                <a:solidFill>
                  <a:srgbClr val="0000FF"/>
                </a:solidFill>
                <a:latin typeface="Times New Roman" panose="02020603050405020304" pitchFamily="18" charset="0"/>
                <a:cs typeface="Times New Roman" panose="02020603050405020304" pitchFamily="18" charset="0"/>
              </a:rPr>
              <a:t> I. TỔNG QUAN TÌNH HÌNH AN TOÀN, AN NINH MẠNG NĂM 2021</a:t>
            </a:r>
            <a:endParaRPr lang="vi-VN" dirty="0">
              <a:latin typeface="+mj-lt"/>
            </a:endParaRPr>
          </a:p>
          <a:p>
            <a:pPr algn="just" defTabSz="465138" eaLnBrk="1" hangingPunct="1">
              <a:lnSpc>
                <a:spcPct val="150000"/>
              </a:lnSpc>
              <a:spcBef>
                <a:spcPct val="0"/>
              </a:spcBef>
            </a:pPr>
            <a:endParaRPr lang="en-US" altLang="en-US" b="1" dirty="0">
              <a:solidFill>
                <a:srgbClr val="0000FF"/>
              </a:solidFill>
              <a:latin typeface="Times New Roman" panose="02020603050405020304" pitchFamily="18" charset="0"/>
              <a:cs typeface="Times New Roman" panose="02020603050405020304" pitchFamily="18" charset="0"/>
            </a:endParaRPr>
          </a:p>
        </p:txBody>
      </p:sp>
      <p:sp>
        <p:nvSpPr>
          <p:cNvPr id="11" name="Rectangle 3">
            <a:extLst>
              <a:ext uri="{FF2B5EF4-FFF2-40B4-BE49-F238E27FC236}">
                <a16:creationId xmlns:a16="http://schemas.microsoft.com/office/drawing/2014/main" id="{B636A850-1517-C613-7F2D-EBCD91819DB4}"/>
              </a:ext>
            </a:extLst>
          </p:cNvPr>
          <p:cNvSpPr txBox="1">
            <a:spLocks noChangeArrowheads="1"/>
          </p:cNvSpPr>
          <p:nvPr/>
        </p:nvSpPr>
        <p:spPr bwMode="auto">
          <a:xfrm>
            <a:off x="1396177" y="1407739"/>
            <a:ext cx="9895277" cy="1195612"/>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0" fontAlgn="base" hangingPunct="0">
              <a:spcBef>
                <a:spcPct val="20000"/>
              </a:spcBef>
              <a:spcAft>
                <a:spcPct val="0"/>
              </a:spcAft>
              <a:buClr>
                <a:schemeClr val="tx1"/>
              </a:buClr>
              <a:buFont typeface="Wingdings" panose="05000000000000000000" pitchFamily="2" charset="2"/>
              <a:buNone/>
              <a:defRPr sz="2400" kern="1200">
                <a:solidFill>
                  <a:schemeClr val="tx1"/>
                </a:solidFill>
                <a:latin typeface="+mn-lt"/>
                <a:ea typeface="+mn-ea"/>
                <a:cs typeface="+mn-cs"/>
              </a:defRPr>
            </a:lvl1pPr>
            <a:lvl2pPr marL="457200" indent="0" algn="ctr" rtl="0" eaLnBrk="0" fontAlgn="base" hangingPunct="0">
              <a:spcBef>
                <a:spcPct val="20000"/>
              </a:spcBef>
              <a:spcAft>
                <a:spcPct val="0"/>
              </a:spcAft>
              <a:buClr>
                <a:schemeClr val="tx1"/>
              </a:buClr>
              <a:buNone/>
              <a:defRPr sz="2000" kern="1200">
                <a:solidFill>
                  <a:schemeClr val="tx1"/>
                </a:solidFill>
                <a:latin typeface="+mn-lt"/>
                <a:ea typeface="+mn-ea"/>
                <a:cs typeface="+mn-cs"/>
              </a:defRPr>
            </a:lvl2pPr>
            <a:lvl3pPr marL="914400" indent="0" algn="ctr" rtl="0" eaLnBrk="0" fontAlgn="base" hangingPunct="0">
              <a:spcBef>
                <a:spcPct val="20000"/>
              </a:spcBef>
              <a:spcAft>
                <a:spcPct val="0"/>
              </a:spcAft>
              <a:buClr>
                <a:schemeClr val="tx1"/>
              </a:buClr>
              <a:buFont typeface="Wingdings" panose="05000000000000000000" pitchFamily="2" charset="2"/>
              <a:buNone/>
              <a:defRPr sz="1800" kern="1200">
                <a:solidFill>
                  <a:schemeClr val="tx1"/>
                </a:solidFill>
                <a:latin typeface="+mn-lt"/>
                <a:ea typeface="+mn-ea"/>
                <a:cs typeface="+mn-cs"/>
              </a:defRPr>
            </a:lvl3pPr>
            <a:lvl4pPr marL="1371600" indent="0" algn="ctr" rtl="0" eaLnBrk="0" fontAlgn="base" hangingPunct="0">
              <a:spcBef>
                <a:spcPct val="20000"/>
              </a:spcBef>
              <a:spcAft>
                <a:spcPct val="0"/>
              </a:spcAft>
              <a:buNone/>
              <a:defRPr sz="1600" kern="1200">
                <a:solidFill>
                  <a:schemeClr val="tx1"/>
                </a:solidFill>
                <a:latin typeface="+mn-lt"/>
                <a:ea typeface="+mn-ea"/>
                <a:cs typeface="+mn-cs"/>
              </a:defRPr>
            </a:lvl4pPr>
            <a:lvl5pPr marL="1828800" indent="0" algn="ctr" rtl="0" eaLnBrk="0" fontAlgn="base" hangingPunct="0">
              <a:spcBef>
                <a:spcPct val="20000"/>
              </a:spcBef>
              <a:spcAft>
                <a:spcPct val="0"/>
              </a:spcAft>
              <a:buFont typeface="Wingdings" panose="05000000000000000000" pitchFamily="2" charset="2"/>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just" defTabSz="465138" eaLnBrk="1" hangingPunct="1">
              <a:lnSpc>
                <a:spcPct val="150000"/>
              </a:lnSpc>
              <a:spcBef>
                <a:spcPct val="0"/>
              </a:spcBef>
            </a:pPr>
            <a:r>
              <a:rPr lang="en-US" altLang="en-US" b="1" dirty="0">
                <a:solidFill>
                  <a:srgbClr val="0000FF"/>
                </a:solidFill>
                <a:latin typeface="Times New Roman" panose="02020603050405020304" pitchFamily="18" charset="0"/>
                <a:cs typeface="Times New Roman" panose="02020603050405020304" pitchFamily="18" charset="0"/>
              </a:rPr>
              <a:t>2. </a:t>
            </a:r>
            <a:r>
              <a:rPr lang="en-US" altLang="en-US" b="1" dirty="0" err="1">
                <a:solidFill>
                  <a:srgbClr val="0000FF"/>
                </a:solidFill>
                <a:latin typeface="Times New Roman" panose="02020603050405020304" pitchFamily="18" charset="0"/>
                <a:cs typeface="Times New Roman" panose="02020603050405020304" pitchFamily="18" charset="0"/>
              </a:rPr>
              <a:t>Các</a:t>
            </a:r>
            <a:r>
              <a:rPr lang="en-US" altLang="en-US" b="1" dirty="0">
                <a:solidFill>
                  <a:srgbClr val="0000FF"/>
                </a:solidFill>
                <a:latin typeface="Times New Roman" panose="02020603050405020304" pitchFamily="18" charset="0"/>
                <a:cs typeface="Times New Roman" panose="02020603050405020304" pitchFamily="18" charset="0"/>
              </a:rPr>
              <a:t> </a:t>
            </a:r>
            <a:r>
              <a:rPr lang="en-US" altLang="en-US" b="1" dirty="0" err="1">
                <a:solidFill>
                  <a:srgbClr val="0000FF"/>
                </a:solidFill>
                <a:latin typeface="Times New Roman" panose="02020603050405020304" pitchFamily="18" charset="0"/>
                <a:cs typeface="Times New Roman" panose="02020603050405020304" pitchFamily="18" charset="0"/>
              </a:rPr>
              <a:t>lỗ</a:t>
            </a:r>
            <a:r>
              <a:rPr lang="en-US" altLang="en-US" b="1" dirty="0">
                <a:solidFill>
                  <a:srgbClr val="0000FF"/>
                </a:solidFill>
                <a:latin typeface="Times New Roman" panose="02020603050405020304" pitchFamily="18" charset="0"/>
                <a:cs typeface="Times New Roman" panose="02020603050405020304" pitchFamily="18" charset="0"/>
              </a:rPr>
              <a:t> </a:t>
            </a:r>
            <a:r>
              <a:rPr lang="en-US" altLang="en-US" b="1" dirty="0" err="1">
                <a:solidFill>
                  <a:srgbClr val="0000FF"/>
                </a:solidFill>
                <a:latin typeface="Times New Roman" panose="02020603050405020304" pitchFamily="18" charset="0"/>
                <a:cs typeface="Times New Roman" panose="02020603050405020304" pitchFamily="18" charset="0"/>
              </a:rPr>
              <a:t>hỏng</a:t>
            </a:r>
            <a:r>
              <a:rPr lang="en-US" altLang="en-US" b="1" dirty="0">
                <a:solidFill>
                  <a:srgbClr val="0000FF"/>
                </a:solidFill>
                <a:latin typeface="Times New Roman" panose="02020603050405020304" pitchFamily="18" charset="0"/>
                <a:cs typeface="Times New Roman" panose="02020603050405020304" pitchFamily="18" charset="0"/>
              </a:rPr>
              <a:t> </a:t>
            </a:r>
            <a:r>
              <a:rPr lang="en-US" altLang="en-US" b="1" dirty="0" err="1">
                <a:solidFill>
                  <a:srgbClr val="0000FF"/>
                </a:solidFill>
                <a:latin typeface="Times New Roman" panose="02020603050405020304" pitchFamily="18" charset="0"/>
                <a:cs typeface="Times New Roman" panose="02020603050405020304" pitchFamily="18" charset="0"/>
              </a:rPr>
              <a:t>bảo</a:t>
            </a:r>
            <a:r>
              <a:rPr lang="en-US" altLang="en-US" b="1" dirty="0">
                <a:solidFill>
                  <a:srgbClr val="0000FF"/>
                </a:solidFill>
                <a:latin typeface="Times New Roman" panose="02020603050405020304" pitchFamily="18" charset="0"/>
                <a:cs typeface="Times New Roman" panose="02020603050405020304" pitchFamily="18" charset="0"/>
              </a:rPr>
              <a:t> </a:t>
            </a:r>
            <a:r>
              <a:rPr lang="en-US" altLang="en-US" b="1" dirty="0" err="1">
                <a:solidFill>
                  <a:srgbClr val="0000FF"/>
                </a:solidFill>
                <a:latin typeface="Times New Roman" panose="02020603050405020304" pitchFamily="18" charset="0"/>
                <a:cs typeface="Times New Roman" panose="02020603050405020304" pitchFamily="18" charset="0"/>
              </a:rPr>
              <a:t>mật</a:t>
            </a:r>
            <a:r>
              <a:rPr lang="en-US" altLang="en-US" b="1" dirty="0">
                <a:solidFill>
                  <a:srgbClr val="0000FF"/>
                </a:solidFill>
                <a:latin typeface="Times New Roman" panose="02020603050405020304" pitchFamily="18" charset="0"/>
                <a:cs typeface="Times New Roman" panose="02020603050405020304" pitchFamily="18" charset="0"/>
              </a:rPr>
              <a:t>:</a:t>
            </a:r>
          </a:p>
          <a:p>
            <a:pPr algn="just" defTabSz="465138" eaLnBrk="1" hangingPunct="1">
              <a:lnSpc>
                <a:spcPct val="150000"/>
              </a:lnSpc>
              <a:spcBef>
                <a:spcPct val="0"/>
              </a:spcBef>
            </a:pPr>
            <a:r>
              <a:rPr lang="en-US" altLang="en-US" b="1" dirty="0">
                <a:solidFill>
                  <a:srgbClr val="0000FF"/>
                </a:solidFill>
                <a:latin typeface="Times New Roman" panose="02020603050405020304" pitchFamily="18" charset="0"/>
                <a:cs typeface="Times New Roman" panose="02020603050405020304" pitchFamily="18" charset="0"/>
              </a:rPr>
              <a:t>b. </a:t>
            </a:r>
            <a:r>
              <a:rPr lang="en-US" altLang="en-US" b="1" dirty="0" err="1">
                <a:solidFill>
                  <a:srgbClr val="0000FF"/>
                </a:solidFill>
                <a:latin typeface="Times New Roman" panose="02020603050405020304" pitchFamily="18" charset="0"/>
                <a:cs typeface="Times New Roman" panose="02020603050405020304" pitchFamily="18" charset="0"/>
              </a:rPr>
              <a:t>Lỗi</a:t>
            </a:r>
            <a:r>
              <a:rPr lang="en-US" altLang="en-US" b="1" dirty="0">
                <a:solidFill>
                  <a:srgbClr val="0000FF"/>
                </a:solidFill>
                <a:latin typeface="Times New Roman" panose="02020603050405020304" pitchFamily="18" charset="0"/>
                <a:cs typeface="Times New Roman" panose="02020603050405020304" pitchFamily="18" charset="0"/>
              </a:rPr>
              <a:t> </a:t>
            </a:r>
            <a:r>
              <a:rPr lang="en-US" altLang="en-US" b="1" dirty="0" err="1">
                <a:solidFill>
                  <a:srgbClr val="0000FF"/>
                </a:solidFill>
                <a:latin typeface="Times New Roman" panose="02020603050405020304" pitchFamily="18" charset="0"/>
                <a:cs typeface="Times New Roman" panose="02020603050405020304" pitchFamily="18" charset="0"/>
              </a:rPr>
              <a:t>cấu</a:t>
            </a:r>
            <a:r>
              <a:rPr lang="en-US" altLang="en-US" b="1" dirty="0">
                <a:solidFill>
                  <a:srgbClr val="0000FF"/>
                </a:solidFill>
                <a:latin typeface="Times New Roman" panose="02020603050405020304" pitchFamily="18" charset="0"/>
                <a:cs typeface="Times New Roman" panose="02020603050405020304" pitchFamily="18" charset="0"/>
              </a:rPr>
              <a:t> </a:t>
            </a:r>
            <a:r>
              <a:rPr lang="en-US" altLang="en-US" b="1" dirty="0" err="1">
                <a:solidFill>
                  <a:srgbClr val="0000FF"/>
                </a:solidFill>
                <a:latin typeface="Times New Roman" panose="02020603050405020304" pitchFamily="18" charset="0"/>
                <a:cs typeface="Times New Roman" panose="02020603050405020304" pitchFamily="18" charset="0"/>
              </a:rPr>
              <a:t>hình</a:t>
            </a:r>
            <a:r>
              <a:rPr lang="en-US" altLang="en-US" b="1" dirty="0">
                <a:solidFill>
                  <a:srgbClr val="0000FF"/>
                </a:solidFill>
                <a:latin typeface="Times New Roman" panose="02020603050405020304" pitchFamily="18" charset="0"/>
                <a:cs typeface="Times New Roman" panose="02020603050405020304" pitchFamily="18" charset="0"/>
              </a:rPr>
              <a:t> </a:t>
            </a:r>
            <a:r>
              <a:rPr lang="en-US" altLang="en-US" b="1" dirty="0" err="1">
                <a:solidFill>
                  <a:srgbClr val="0000FF"/>
                </a:solidFill>
                <a:latin typeface="Times New Roman" panose="02020603050405020304" pitchFamily="18" charset="0"/>
                <a:cs typeface="Times New Roman" panose="02020603050405020304" pitchFamily="18" charset="0"/>
              </a:rPr>
              <a:t>trong</a:t>
            </a:r>
            <a:r>
              <a:rPr lang="en-US" altLang="en-US" b="1" dirty="0">
                <a:solidFill>
                  <a:srgbClr val="0000FF"/>
                </a:solidFill>
                <a:latin typeface="Times New Roman" panose="02020603050405020304" pitchFamily="18" charset="0"/>
                <a:cs typeface="Times New Roman" panose="02020603050405020304" pitchFamily="18" charset="0"/>
              </a:rPr>
              <a:t> Office 365 </a:t>
            </a:r>
          </a:p>
        </p:txBody>
      </p:sp>
      <p:sp>
        <p:nvSpPr>
          <p:cNvPr id="12" name="TextBox 11">
            <a:extLst>
              <a:ext uri="{FF2B5EF4-FFF2-40B4-BE49-F238E27FC236}">
                <a16:creationId xmlns:a16="http://schemas.microsoft.com/office/drawing/2014/main" id="{07EAABE7-1FA9-8644-EFDA-FCB0C8A53F18}"/>
              </a:ext>
            </a:extLst>
          </p:cNvPr>
          <p:cNvSpPr txBox="1"/>
          <p:nvPr/>
        </p:nvSpPr>
        <p:spPr>
          <a:xfrm>
            <a:off x="1396176" y="2603351"/>
            <a:ext cx="10136022" cy="1938992"/>
          </a:xfrm>
          <a:prstGeom prst="rect">
            <a:avLst/>
          </a:prstGeom>
          <a:noFill/>
        </p:spPr>
        <p:txBody>
          <a:bodyPr wrap="square">
            <a:spAutoFit/>
          </a:bodyPr>
          <a:lstStyle/>
          <a:p>
            <a:pPr algn="just"/>
            <a:r>
              <a:rPr lang="en-US" sz="2400" dirty="0">
                <a:solidFill>
                  <a:srgbClr val="292929"/>
                </a:solidFill>
                <a:effectLst/>
                <a:latin typeface="+mj-lt"/>
              </a:rPr>
              <a:t>	</a:t>
            </a:r>
            <a:r>
              <a:rPr lang="vi-VN" sz="2400" dirty="0">
                <a:solidFill>
                  <a:srgbClr val="292929"/>
                </a:solidFill>
                <a:latin typeface="+mj-lt"/>
              </a:rPr>
              <a:t>Cụ thể, Proofpoint đã phát hiện ra một phần chức năng tiềm ẩn nguy hiểm trong Office 365 hoặc Microsoft 365 cho phép ransomware mã hóa các tệp được lưu trữ trên SharePoint và OneDrive theo cách khiến chúng không thể khôi phục được nếu không có bản sao lưu chuyên dụng hoặc khóa giải mã từ kẻ tấn công.</a:t>
            </a:r>
            <a:endParaRPr lang="en-US" sz="2400" dirty="0">
              <a:solidFill>
                <a:srgbClr val="292929"/>
              </a:solidFill>
              <a:effectLst/>
              <a:latin typeface="+mj-lt"/>
            </a:endParaRPr>
          </a:p>
          <a:p>
            <a:pPr algn="just"/>
            <a:r>
              <a:rPr lang="en-US" sz="2400" dirty="0">
                <a:solidFill>
                  <a:srgbClr val="292929"/>
                </a:solidFill>
                <a:latin typeface="+mj-lt"/>
              </a:rPr>
              <a:t>	</a:t>
            </a:r>
            <a:endParaRPr lang="vi-VN" sz="2400" dirty="0">
              <a:solidFill>
                <a:srgbClr val="292929"/>
              </a:solidFill>
              <a:effectLst/>
              <a:latin typeface="+mj-lt"/>
            </a:endParaRPr>
          </a:p>
        </p:txBody>
      </p:sp>
    </p:spTree>
    <p:extLst>
      <p:ext uri="{BB962C8B-B14F-4D97-AF65-F5344CB8AC3E}">
        <p14:creationId xmlns:p14="http://schemas.microsoft.com/office/powerpoint/2010/main" val="25309997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wipe(left)">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wipe(left)">
                                      <p:cBhvr>
                                        <p:cTn id="12"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1"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Diagram 9">
            <a:extLst>
              <a:ext uri="{FF2B5EF4-FFF2-40B4-BE49-F238E27FC236}">
                <a16:creationId xmlns:a16="http://schemas.microsoft.com/office/drawing/2014/main" id="{C743ED0E-49F9-4486-8E7D-1CCEB293982A}"/>
              </a:ext>
            </a:extLst>
          </p:cNvPr>
          <p:cNvGraphicFramePr/>
          <p:nvPr/>
        </p:nvGraphicFramePr>
        <p:xfrm>
          <a:off x="-19666" y="-23360"/>
          <a:ext cx="12211666" cy="76077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pSp>
        <p:nvGrpSpPr>
          <p:cNvPr id="6" name="Group 5">
            <a:extLst>
              <a:ext uri="{FF2B5EF4-FFF2-40B4-BE49-F238E27FC236}">
                <a16:creationId xmlns:a16="http://schemas.microsoft.com/office/drawing/2014/main" id="{117FF2BA-CADF-4D40-B22F-D47AA7BBBAE3}"/>
              </a:ext>
            </a:extLst>
          </p:cNvPr>
          <p:cNvGrpSpPr/>
          <p:nvPr/>
        </p:nvGrpSpPr>
        <p:grpSpPr>
          <a:xfrm>
            <a:off x="0" y="6622024"/>
            <a:ext cx="12191999" cy="250702"/>
            <a:chOff x="0" y="21"/>
            <a:chExt cx="12191999" cy="456753"/>
          </a:xfrm>
        </p:grpSpPr>
        <p:sp>
          <p:nvSpPr>
            <p:cNvPr id="7" name="Rectangle 6">
              <a:extLst>
                <a:ext uri="{FF2B5EF4-FFF2-40B4-BE49-F238E27FC236}">
                  <a16:creationId xmlns:a16="http://schemas.microsoft.com/office/drawing/2014/main" id="{CF8F9F9E-49B6-4FE4-B665-7E1120A4FBB3}"/>
                </a:ext>
              </a:extLst>
            </p:cNvPr>
            <p:cNvSpPr/>
            <p:nvPr/>
          </p:nvSpPr>
          <p:spPr>
            <a:xfrm>
              <a:off x="0" y="21"/>
              <a:ext cx="12191999" cy="456753"/>
            </a:xfrm>
            <a:prstGeom prst="rect">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8" name="TextBox 7">
              <a:extLst>
                <a:ext uri="{FF2B5EF4-FFF2-40B4-BE49-F238E27FC236}">
                  <a16:creationId xmlns:a16="http://schemas.microsoft.com/office/drawing/2014/main" id="{71DB796D-7B78-4006-B866-CD73ABE41CF9}"/>
                </a:ext>
              </a:extLst>
            </p:cNvPr>
            <p:cNvSpPr txBox="1"/>
            <p:nvPr/>
          </p:nvSpPr>
          <p:spPr>
            <a:xfrm>
              <a:off x="0" y="21"/>
              <a:ext cx="12191999" cy="456753"/>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endParaRPr lang="en-US" sz="1600" b="0" kern="1200" dirty="0">
                <a:latin typeface="Times New Roman" panose="02020603050405020304" pitchFamily="18" charset="0"/>
                <a:cs typeface="Times New Roman" panose="02020603050405020304" pitchFamily="18" charset="0"/>
              </a:endParaRPr>
            </a:p>
          </p:txBody>
        </p:sp>
      </p:grpSp>
      <p:sp>
        <p:nvSpPr>
          <p:cNvPr id="9" name="Rectangle 3">
            <a:extLst>
              <a:ext uri="{FF2B5EF4-FFF2-40B4-BE49-F238E27FC236}">
                <a16:creationId xmlns:a16="http://schemas.microsoft.com/office/drawing/2014/main" id="{9529C346-716E-492D-98C1-74144CEA9C59}"/>
              </a:ext>
            </a:extLst>
          </p:cNvPr>
          <p:cNvSpPr txBox="1">
            <a:spLocks noChangeArrowheads="1"/>
          </p:cNvSpPr>
          <p:nvPr/>
        </p:nvSpPr>
        <p:spPr bwMode="auto">
          <a:xfrm>
            <a:off x="1396178" y="838200"/>
            <a:ext cx="9895277" cy="685800"/>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0" fontAlgn="base" hangingPunct="0">
              <a:spcBef>
                <a:spcPct val="20000"/>
              </a:spcBef>
              <a:spcAft>
                <a:spcPct val="0"/>
              </a:spcAft>
              <a:buClr>
                <a:schemeClr val="tx1"/>
              </a:buClr>
              <a:buFont typeface="Wingdings" panose="05000000000000000000" pitchFamily="2" charset="2"/>
              <a:buNone/>
              <a:defRPr sz="2400" kern="1200">
                <a:solidFill>
                  <a:schemeClr val="tx1"/>
                </a:solidFill>
                <a:latin typeface="+mn-lt"/>
                <a:ea typeface="+mn-ea"/>
                <a:cs typeface="+mn-cs"/>
              </a:defRPr>
            </a:lvl1pPr>
            <a:lvl2pPr marL="457200" indent="0" algn="ctr" rtl="0" eaLnBrk="0" fontAlgn="base" hangingPunct="0">
              <a:spcBef>
                <a:spcPct val="20000"/>
              </a:spcBef>
              <a:spcAft>
                <a:spcPct val="0"/>
              </a:spcAft>
              <a:buClr>
                <a:schemeClr val="tx1"/>
              </a:buClr>
              <a:buNone/>
              <a:defRPr sz="2000" kern="1200">
                <a:solidFill>
                  <a:schemeClr val="tx1"/>
                </a:solidFill>
                <a:latin typeface="+mn-lt"/>
                <a:ea typeface="+mn-ea"/>
                <a:cs typeface="+mn-cs"/>
              </a:defRPr>
            </a:lvl2pPr>
            <a:lvl3pPr marL="914400" indent="0" algn="ctr" rtl="0" eaLnBrk="0" fontAlgn="base" hangingPunct="0">
              <a:spcBef>
                <a:spcPct val="20000"/>
              </a:spcBef>
              <a:spcAft>
                <a:spcPct val="0"/>
              </a:spcAft>
              <a:buClr>
                <a:schemeClr val="tx1"/>
              </a:buClr>
              <a:buFont typeface="Wingdings" panose="05000000000000000000" pitchFamily="2" charset="2"/>
              <a:buNone/>
              <a:defRPr sz="1800" kern="1200">
                <a:solidFill>
                  <a:schemeClr val="tx1"/>
                </a:solidFill>
                <a:latin typeface="+mn-lt"/>
                <a:ea typeface="+mn-ea"/>
                <a:cs typeface="+mn-cs"/>
              </a:defRPr>
            </a:lvl3pPr>
            <a:lvl4pPr marL="1371600" indent="0" algn="ctr" rtl="0" eaLnBrk="0" fontAlgn="base" hangingPunct="0">
              <a:spcBef>
                <a:spcPct val="20000"/>
              </a:spcBef>
              <a:spcAft>
                <a:spcPct val="0"/>
              </a:spcAft>
              <a:buNone/>
              <a:defRPr sz="1600" kern="1200">
                <a:solidFill>
                  <a:schemeClr val="tx1"/>
                </a:solidFill>
                <a:latin typeface="+mn-lt"/>
                <a:ea typeface="+mn-ea"/>
                <a:cs typeface="+mn-cs"/>
              </a:defRPr>
            </a:lvl4pPr>
            <a:lvl5pPr marL="1828800" indent="0" algn="ctr" rtl="0" eaLnBrk="0" fontAlgn="base" hangingPunct="0">
              <a:spcBef>
                <a:spcPct val="20000"/>
              </a:spcBef>
              <a:spcAft>
                <a:spcPct val="0"/>
              </a:spcAft>
              <a:buFont typeface="Wingdings" panose="05000000000000000000" pitchFamily="2" charset="2"/>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just" defTabSz="465138" eaLnBrk="1" hangingPunct="1">
              <a:lnSpc>
                <a:spcPct val="150000"/>
              </a:lnSpc>
              <a:spcBef>
                <a:spcPct val="0"/>
              </a:spcBef>
            </a:pPr>
            <a:r>
              <a:rPr lang="en-US" altLang="en-US" b="1" dirty="0">
                <a:solidFill>
                  <a:srgbClr val="0000FF"/>
                </a:solidFill>
                <a:latin typeface="Times New Roman" panose="02020603050405020304" pitchFamily="18" charset="0"/>
                <a:cs typeface="Times New Roman" panose="02020603050405020304" pitchFamily="18" charset="0"/>
              </a:rPr>
              <a:t> II. CÁC GIẢI PHÁP AN NINH MẠNG</a:t>
            </a:r>
            <a:endParaRPr lang="vi-VN" dirty="0">
              <a:latin typeface="+mj-lt"/>
            </a:endParaRPr>
          </a:p>
          <a:p>
            <a:pPr algn="just" defTabSz="465138" eaLnBrk="1" hangingPunct="1">
              <a:lnSpc>
                <a:spcPct val="150000"/>
              </a:lnSpc>
              <a:spcBef>
                <a:spcPct val="0"/>
              </a:spcBef>
            </a:pPr>
            <a:endParaRPr lang="en-US" altLang="en-US" b="1" dirty="0">
              <a:solidFill>
                <a:srgbClr val="0000FF"/>
              </a:solidFill>
              <a:latin typeface="Times New Roman" panose="02020603050405020304" pitchFamily="18" charset="0"/>
              <a:cs typeface="Times New Roman" panose="02020603050405020304" pitchFamily="18" charset="0"/>
            </a:endParaRPr>
          </a:p>
        </p:txBody>
      </p:sp>
      <p:sp>
        <p:nvSpPr>
          <p:cNvPr id="11" name="Rectangle 3">
            <a:extLst>
              <a:ext uri="{FF2B5EF4-FFF2-40B4-BE49-F238E27FC236}">
                <a16:creationId xmlns:a16="http://schemas.microsoft.com/office/drawing/2014/main" id="{B636A850-1517-C613-7F2D-EBCD91819DB4}"/>
              </a:ext>
            </a:extLst>
          </p:cNvPr>
          <p:cNvSpPr txBox="1">
            <a:spLocks noChangeArrowheads="1"/>
          </p:cNvSpPr>
          <p:nvPr/>
        </p:nvSpPr>
        <p:spPr bwMode="auto">
          <a:xfrm>
            <a:off x="1396176" y="1407739"/>
            <a:ext cx="9895277" cy="685800"/>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0" fontAlgn="base" hangingPunct="0">
              <a:spcBef>
                <a:spcPct val="20000"/>
              </a:spcBef>
              <a:spcAft>
                <a:spcPct val="0"/>
              </a:spcAft>
              <a:buClr>
                <a:schemeClr val="tx1"/>
              </a:buClr>
              <a:buFont typeface="Wingdings" panose="05000000000000000000" pitchFamily="2" charset="2"/>
              <a:buNone/>
              <a:defRPr sz="2400" kern="1200">
                <a:solidFill>
                  <a:schemeClr val="tx1"/>
                </a:solidFill>
                <a:latin typeface="+mn-lt"/>
                <a:ea typeface="+mn-ea"/>
                <a:cs typeface="+mn-cs"/>
              </a:defRPr>
            </a:lvl1pPr>
            <a:lvl2pPr marL="457200" indent="0" algn="ctr" rtl="0" eaLnBrk="0" fontAlgn="base" hangingPunct="0">
              <a:spcBef>
                <a:spcPct val="20000"/>
              </a:spcBef>
              <a:spcAft>
                <a:spcPct val="0"/>
              </a:spcAft>
              <a:buClr>
                <a:schemeClr val="tx1"/>
              </a:buClr>
              <a:buNone/>
              <a:defRPr sz="2000" kern="1200">
                <a:solidFill>
                  <a:schemeClr val="tx1"/>
                </a:solidFill>
                <a:latin typeface="+mn-lt"/>
                <a:ea typeface="+mn-ea"/>
                <a:cs typeface="+mn-cs"/>
              </a:defRPr>
            </a:lvl2pPr>
            <a:lvl3pPr marL="914400" indent="0" algn="ctr" rtl="0" eaLnBrk="0" fontAlgn="base" hangingPunct="0">
              <a:spcBef>
                <a:spcPct val="20000"/>
              </a:spcBef>
              <a:spcAft>
                <a:spcPct val="0"/>
              </a:spcAft>
              <a:buClr>
                <a:schemeClr val="tx1"/>
              </a:buClr>
              <a:buFont typeface="Wingdings" panose="05000000000000000000" pitchFamily="2" charset="2"/>
              <a:buNone/>
              <a:defRPr sz="1800" kern="1200">
                <a:solidFill>
                  <a:schemeClr val="tx1"/>
                </a:solidFill>
                <a:latin typeface="+mn-lt"/>
                <a:ea typeface="+mn-ea"/>
                <a:cs typeface="+mn-cs"/>
              </a:defRPr>
            </a:lvl3pPr>
            <a:lvl4pPr marL="1371600" indent="0" algn="ctr" rtl="0" eaLnBrk="0" fontAlgn="base" hangingPunct="0">
              <a:spcBef>
                <a:spcPct val="20000"/>
              </a:spcBef>
              <a:spcAft>
                <a:spcPct val="0"/>
              </a:spcAft>
              <a:buNone/>
              <a:defRPr sz="1600" kern="1200">
                <a:solidFill>
                  <a:schemeClr val="tx1"/>
                </a:solidFill>
                <a:latin typeface="+mn-lt"/>
                <a:ea typeface="+mn-ea"/>
                <a:cs typeface="+mn-cs"/>
              </a:defRPr>
            </a:lvl4pPr>
            <a:lvl5pPr marL="1828800" indent="0" algn="ctr" rtl="0" eaLnBrk="0" fontAlgn="base" hangingPunct="0">
              <a:spcBef>
                <a:spcPct val="20000"/>
              </a:spcBef>
              <a:spcAft>
                <a:spcPct val="0"/>
              </a:spcAft>
              <a:buFont typeface="Wingdings" panose="05000000000000000000" pitchFamily="2" charset="2"/>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just" defTabSz="465138" eaLnBrk="1" hangingPunct="1">
              <a:lnSpc>
                <a:spcPct val="150000"/>
              </a:lnSpc>
              <a:spcBef>
                <a:spcPct val="0"/>
              </a:spcBef>
            </a:pPr>
            <a:r>
              <a:rPr lang="en-US" altLang="en-US" b="1" dirty="0">
                <a:solidFill>
                  <a:srgbClr val="0000FF"/>
                </a:solidFill>
                <a:latin typeface="Times New Roman" panose="02020603050405020304" pitchFamily="18" charset="0"/>
                <a:cs typeface="Times New Roman" panose="02020603050405020304" pitchFamily="18" charset="0"/>
              </a:rPr>
              <a:t>1. </a:t>
            </a:r>
            <a:r>
              <a:rPr lang="en-US" altLang="en-US" b="1" dirty="0" err="1">
                <a:solidFill>
                  <a:srgbClr val="0000FF"/>
                </a:solidFill>
                <a:latin typeface="Times New Roman" panose="02020603050405020304" pitchFamily="18" charset="0"/>
                <a:cs typeface="Times New Roman" panose="02020603050405020304" pitchFamily="18" charset="0"/>
              </a:rPr>
              <a:t>Ưu</a:t>
            </a:r>
            <a:r>
              <a:rPr lang="en-US" altLang="en-US" b="1" dirty="0">
                <a:solidFill>
                  <a:srgbClr val="0000FF"/>
                </a:solidFill>
                <a:latin typeface="Times New Roman" panose="02020603050405020304" pitchFamily="18" charset="0"/>
                <a:cs typeface="Times New Roman" panose="02020603050405020304" pitchFamily="18" charset="0"/>
              </a:rPr>
              <a:t> </a:t>
            </a:r>
            <a:r>
              <a:rPr lang="en-US" altLang="en-US" b="1" dirty="0" err="1">
                <a:solidFill>
                  <a:srgbClr val="0000FF"/>
                </a:solidFill>
                <a:latin typeface="Times New Roman" panose="02020603050405020304" pitchFamily="18" charset="0"/>
                <a:cs typeface="Times New Roman" panose="02020603050405020304" pitchFamily="18" charset="0"/>
              </a:rPr>
              <a:t>tiên</a:t>
            </a:r>
            <a:r>
              <a:rPr lang="en-US" altLang="en-US" b="1" dirty="0">
                <a:solidFill>
                  <a:srgbClr val="0000FF"/>
                </a:solidFill>
                <a:latin typeface="Times New Roman" panose="02020603050405020304" pitchFamily="18" charset="0"/>
                <a:cs typeface="Times New Roman" panose="02020603050405020304" pitchFamily="18" charset="0"/>
              </a:rPr>
              <a:t> </a:t>
            </a:r>
            <a:r>
              <a:rPr lang="en-US" altLang="en-US" b="1" dirty="0" err="1">
                <a:solidFill>
                  <a:srgbClr val="0000FF"/>
                </a:solidFill>
                <a:latin typeface="Times New Roman" panose="02020603050405020304" pitchFamily="18" charset="0"/>
                <a:cs typeface="Times New Roman" panose="02020603050405020304" pitchFamily="18" charset="0"/>
              </a:rPr>
              <a:t>bảo</a:t>
            </a:r>
            <a:r>
              <a:rPr lang="en-US" altLang="en-US" b="1" dirty="0">
                <a:solidFill>
                  <a:srgbClr val="0000FF"/>
                </a:solidFill>
                <a:latin typeface="Times New Roman" panose="02020603050405020304" pitchFamily="18" charset="0"/>
                <a:cs typeface="Times New Roman" panose="02020603050405020304" pitchFamily="18" charset="0"/>
              </a:rPr>
              <a:t> </a:t>
            </a:r>
            <a:r>
              <a:rPr lang="en-US" altLang="en-US" b="1" dirty="0" err="1">
                <a:solidFill>
                  <a:srgbClr val="0000FF"/>
                </a:solidFill>
                <a:latin typeface="Times New Roman" panose="02020603050405020304" pitchFamily="18" charset="0"/>
                <a:cs typeface="Times New Roman" panose="02020603050405020304" pitchFamily="18" charset="0"/>
              </a:rPr>
              <a:t>mật</a:t>
            </a:r>
            <a:r>
              <a:rPr lang="en-US" altLang="en-US" b="1" dirty="0">
                <a:solidFill>
                  <a:srgbClr val="0000FF"/>
                </a:solidFill>
                <a:latin typeface="Times New Roman" panose="02020603050405020304" pitchFamily="18" charset="0"/>
                <a:cs typeface="Times New Roman" panose="02020603050405020304" pitchFamily="18" charset="0"/>
              </a:rPr>
              <a:t> </a:t>
            </a:r>
            <a:r>
              <a:rPr lang="en-US" altLang="en-US" b="1" dirty="0" err="1">
                <a:solidFill>
                  <a:srgbClr val="0000FF"/>
                </a:solidFill>
                <a:latin typeface="Times New Roman" panose="02020603050405020304" pitchFamily="18" charset="0"/>
                <a:cs typeface="Times New Roman" panose="02020603050405020304" pitchFamily="18" charset="0"/>
              </a:rPr>
              <a:t>không</a:t>
            </a:r>
            <a:r>
              <a:rPr lang="en-US" altLang="en-US" b="1" dirty="0">
                <a:solidFill>
                  <a:srgbClr val="0000FF"/>
                </a:solidFill>
                <a:latin typeface="Times New Roman" panose="02020603050405020304" pitchFamily="18" charset="0"/>
                <a:cs typeface="Times New Roman" panose="02020603050405020304" pitchFamily="18" charset="0"/>
              </a:rPr>
              <a:t> </a:t>
            </a:r>
            <a:r>
              <a:rPr lang="en-US" altLang="en-US" b="1" dirty="0" err="1">
                <a:solidFill>
                  <a:srgbClr val="0000FF"/>
                </a:solidFill>
                <a:latin typeface="Times New Roman" panose="02020603050405020304" pitchFamily="18" charset="0"/>
                <a:cs typeface="Times New Roman" panose="02020603050405020304" pitchFamily="18" charset="0"/>
              </a:rPr>
              <a:t>gian</a:t>
            </a:r>
            <a:r>
              <a:rPr lang="en-US" altLang="en-US" b="1" dirty="0">
                <a:solidFill>
                  <a:srgbClr val="0000FF"/>
                </a:solidFill>
                <a:latin typeface="Times New Roman" panose="02020603050405020304" pitchFamily="18" charset="0"/>
                <a:cs typeface="Times New Roman" panose="02020603050405020304" pitchFamily="18" charset="0"/>
              </a:rPr>
              <a:t> </a:t>
            </a:r>
            <a:r>
              <a:rPr lang="en-US" altLang="en-US" b="1" dirty="0" err="1">
                <a:solidFill>
                  <a:srgbClr val="0000FF"/>
                </a:solidFill>
                <a:latin typeface="Times New Roman" panose="02020603050405020304" pitchFamily="18" charset="0"/>
                <a:cs typeface="Times New Roman" panose="02020603050405020304" pitchFamily="18" charset="0"/>
              </a:rPr>
              <a:t>mạng</a:t>
            </a:r>
            <a:r>
              <a:rPr lang="en-US" altLang="en-US" b="1" dirty="0">
                <a:solidFill>
                  <a:srgbClr val="0000FF"/>
                </a:solidFill>
                <a:latin typeface="Times New Roman" panose="02020603050405020304" pitchFamily="18" charset="0"/>
                <a:cs typeface="Times New Roman" panose="02020603050405020304" pitchFamily="18" charset="0"/>
              </a:rPr>
              <a:t>:</a:t>
            </a:r>
          </a:p>
        </p:txBody>
      </p:sp>
      <p:sp>
        <p:nvSpPr>
          <p:cNvPr id="12" name="TextBox 11">
            <a:extLst>
              <a:ext uri="{FF2B5EF4-FFF2-40B4-BE49-F238E27FC236}">
                <a16:creationId xmlns:a16="http://schemas.microsoft.com/office/drawing/2014/main" id="{07EAABE7-1FA9-8644-EFDA-FCB0C8A53F18}"/>
              </a:ext>
            </a:extLst>
          </p:cNvPr>
          <p:cNvSpPr txBox="1"/>
          <p:nvPr/>
        </p:nvSpPr>
        <p:spPr>
          <a:xfrm>
            <a:off x="1396176" y="2093539"/>
            <a:ext cx="10136022" cy="830997"/>
          </a:xfrm>
          <a:prstGeom prst="rect">
            <a:avLst/>
          </a:prstGeom>
          <a:noFill/>
        </p:spPr>
        <p:txBody>
          <a:bodyPr wrap="square">
            <a:spAutoFit/>
          </a:bodyPr>
          <a:lstStyle/>
          <a:p>
            <a:pPr algn="just"/>
            <a:r>
              <a:rPr lang="en-US" sz="2400" dirty="0">
                <a:solidFill>
                  <a:srgbClr val="292929"/>
                </a:solidFill>
                <a:effectLst/>
                <a:latin typeface="+mj-lt"/>
              </a:rPr>
              <a:t>	</a:t>
            </a:r>
            <a:r>
              <a:rPr lang="vi-VN" sz="2400" dirty="0">
                <a:solidFill>
                  <a:srgbClr val="292929"/>
                </a:solidFill>
                <a:latin typeface="+mj-lt"/>
              </a:rPr>
              <a:t>Chúng ta thường "mua ô sau cơn mưa". Khi một xâm phạm dữ liệu xảy ra rồi thì các tổ chức mới ưu tiên an cho ninh mạng thì chi phí xử lý sẽ rất lớn</a:t>
            </a:r>
            <a:r>
              <a:rPr lang="en-US" sz="2400" dirty="0">
                <a:solidFill>
                  <a:srgbClr val="292929"/>
                </a:solidFill>
                <a:latin typeface="+mj-lt"/>
              </a:rPr>
              <a:t>.</a:t>
            </a:r>
            <a:endParaRPr lang="vi-VN" sz="2400" dirty="0">
              <a:solidFill>
                <a:srgbClr val="292929"/>
              </a:solidFill>
              <a:effectLst/>
              <a:latin typeface="+mj-lt"/>
            </a:endParaRPr>
          </a:p>
        </p:txBody>
      </p:sp>
    </p:spTree>
    <p:extLst>
      <p:ext uri="{BB962C8B-B14F-4D97-AF65-F5344CB8AC3E}">
        <p14:creationId xmlns:p14="http://schemas.microsoft.com/office/powerpoint/2010/main" val="11736035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wipe(left)">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wipe(left)">
                                      <p:cBhvr>
                                        <p:cTn id="12"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1"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Diagram 9">
            <a:extLst>
              <a:ext uri="{FF2B5EF4-FFF2-40B4-BE49-F238E27FC236}">
                <a16:creationId xmlns:a16="http://schemas.microsoft.com/office/drawing/2014/main" id="{C743ED0E-49F9-4486-8E7D-1CCEB293982A}"/>
              </a:ext>
            </a:extLst>
          </p:cNvPr>
          <p:cNvGraphicFramePr/>
          <p:nvPr/>
        </p:nvGraphicFramePr>
        <p:xfrm>
          <a:off x="-19666" y="-23360"/>
          <a:ext cx="12211666" cy="76077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pSp>
        <p:nvGrpSpPr>
          <p:cNvPr id="6" name="Group 5">
            <a:extLst>
              <a:ext uri="{FF2B5EF4-FFF2-40B4-BE49-F238E27FC236}">
                <a16:creationId xmlns:a16="http://schemas.microsoft.com/office/drawing/2014/main" id="{117FF2BA-CADF-4D40-B22F-D47AA7BBBAE3}"/>
              </a:ext>
            </a:extLst>
          </p:cNvPr>
          <p:cNvGrpSpPr/>
          <p:nvPr/>
        </p:nvGrpSpPr>
        <p:grpSpPr>
          <a:xfrm>
            <a:off x="0" y="6622024"/>
            <a:ext cx="12191999" cy="250702"/>
            <a:chOff x="0" y="21"/>
            <a:chExt cx="12191999" cy="456753"/>
          </a:xfrm>
        </p:grpSpPr>
        <p:sp>
          <p:nvSpPr>
            <p:cNvPr id="7" name="Rectangle 6">
              <a:extLst>
                <a:ext uri="{FF2B5EF4-FFF2-40B4-BE49-F238E27FC236}">
                  <a16:creationId xmlns:a16="http://schemas.microsoft.com/office/drawing/2014/main" id="{CF8F9F9E-49B6-4FE4-B665-7E1120A4FBB3}"/>
                </a:ext>
              </a:extLst>
            </p:cNvPr>
            <p:cNvSpPr/>
            <p:nvPr/>
          </p:nvSpPr>
          <p:spPr>
            <a:xfrm>
              <a:off x="0" y="21"/>
              <a:ext cx="12191999" cy="456753"/>
            </a:xfrm>
            <a:prstGeom prst="rect">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8" name="TextBox 7">
              <a:extLst>
                <a:ext uri="{FF2B5EF4-FFF2-40B4-BE49-F238E27FC236}">
                  <a16:creationId xmlns:a16="http://schemas.microsoft.com/office/drawing/2014/main" id="{71DB796D-7B78-4006-B866-CD73ABE41CF9}"/>
                </a:ext>
              </a:extLst>
            </p:cNvPr>
            <p:cNvSpPr txBox="1"/>
            <p:nvPr/>
          </p:nvSpPr>
          <p:spPr>
            <a:xfrm>
              <a:off x="0" y="21"/>
              <a:ext cx="12191999" cy="456753"/>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endParaRPr lang="en-US" sz="1600" b="0" kern="1200" dirty="0">
                <a:latin typeface="Times New Roman" panose="02020603050405020304" pitchFamily="18" charset="0"/>
                <a:cs typeface="Times New Roman" panose="02020603050405020304" pitchFamily="18" charset="0"/>
              </a:endParaRPr>
            </a:p>
          </p:txBody>
        </p:sp>
      </p:grpSp>
      <p:sp>
        <p:nvSpPr>
          <p:cNvPr id="9" name="Rectangle 3">
            <a:extLst>
              <a:ext uri="{FF2B5EF4-FFF2-40B4-BE49-F238E27FC236}">
                <a16:creationId xmlns:a16="http://schemas.microsoft.com/office/drawing/2014/main" id="{9529C346-716E-492D-98C1-74144CEA9C59}"/>
              </a:ext>
            </a:extLst>
          </p:cNvPr>
          <p:cNvSpPr txBox="1">
            <a:spLocks noChangeArrowheads="1"/>
          </p:cNvSpPr>
          <p:nvPr/>
        </p:nvSpPr>
        <p:spPr bwMode="auto">
          <a:xfrm>
            <a:off x="1396178" y="838200"/>
            <a:ext cx="9895277" cy="685800"/>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0" fontAlgn="base" hangingPunct="0">
              <a:spcBef>
                <a:spcPct val="20000"/>
              </a:spcBef>
              <a:spcAft>
                <a:spcPct val="0"/>
              </a:spcAft>
              <a:buClr>
                <a:schemeClr val="tx1"/>
              </a:buClr>
              <a:buFont typeface="Wingdings" panose="05000000000000000000" pitchFamily="2" charset="2"/>
              <a:buNone/>
              <a:defRPr sz="2400" kern="1200">
                <a:solidFill>
                  <a:schemeClr val="tx1"/>
                </a:solidFill>
                <a:latin typeface="+mn-lt"/>
                <a:ea typeface="+mn-ea"/>
                <a:cs typeface="+mn-cs"/>
              </a:defRPr>
            </a:lvl1pPr>
            <a:lvl2pPr marL="457200" indent="0" algn="ctr" rtl="0" eaLnBrk="0" fontAlgn="base" hangingPunct="0">
              <a:spcBef>
                <a:spcPct val="20000"/>
              </a:spcBef>
              <a:spcAft>
                <a:spcPct val="0"/>
              </a:spcAft>
              <a:buClr>
                <a:schemeClr val="tx1"/>
              </a:buClr>
              <a:buNone/>
              <a:defRPr sz="2000" kern="1200">
                <a:solidFill>
                  <a:schemeClr val="tx1"/>
                </a:solidFill>
                <a:latin typeface="+mn-lt"/>
                <a:ea typeface="+mn-ea"/>
                <a:cs typeface="+mn-cs"/>
              </a:defRPr>
            </a:lvl2pPr>
            <a:lvl3pPr marL="914400" indent="0" algn="ctr" rtl="0" eaLnBrk="0" fontAlgn="base" hangingPunct="0">
              <a:spcBef>
                <a:spcPct val="20000"/>
              </a:spcBef>
              <a:spcAft>
                <a:spcPct val="0"/>
              </a:spcAft>
              <a:buClr>
                <a:schemeClr val="tx1"/>
              </a:buClr>
              <a:buFont typeface="Wingdings" panose="05000000000000000000" pitchFamily="2" charset="2"/>
              <a:buNone/>
              <a:defRPr sz="1800" kern="1200">
                <a:solidFill>
                  <a:schemeClr val="tx1"/>
                </a:solidFill>
                <a:latin typeface="+mn-lt"/>
                <a:ea typeface="+mn-ea"/>
                <a:cs typeface="+mn-cs"/>
              </a:defRPr>
            </a:lvl3pPr>
            <a:lvl4pPr marL="1371600" indent="0" algn="ctr" rtl="0" eaLnBrk="0" fontAlgn="base" hangingPunct="0">
              <a:spcBef>
                <a:spcPct val="20000"/>
              </a:spcBef>
              <a:spcAft>
                <a:spcPct val="0"/>
              </a:spcAft>
              <a:buNone/>
              <a:defRPr sz="1600" kern="1200">
                <a:solidFill>
                  <a:schemeClr val="tx1"/>
                </a:solidFill>
                <a:latin typeface="+mn-lt"/>
                <a:ea typeface="+mn-ea"/>
                <a:cs typeface="+mn-cs"/>
              </a:defRPr>
            </a:lvl4pPr>
            <a:lvl5pPr marL="1828800" indent="0" algn="ctr" rtl="0" eaLnBrk="0" fontAlgn="base" hangingPunct="0">
              <a:spcBef>
                <a:spcPct val="20000"/>
              </a:spcBef>
              <a:spcAft>
                <a:spcPct val="0"/>
              </a:spcAft>
              <a:buFont typeface="Wingdings" panose="05000000000000000000" pitchFamily="2" charset="2"/>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just" defTabSz="465138" eaLnBrk="1" hangingPunct="1">
              <a:lnSpc>
                <a:spcPct val="150000"/>
              </a:lnSpc>
              <a:spcBef>
                <a:spcPct val="0"/>
              </a:spcBef>
            </a:pPr>
            <a:r>
              <a:rPr lang="en-US" altLang="en-US" b="1" dirty="0">
                <a:solidFill>
                  <a:srgbClr val="0000FF"/>
                </a:solidFill>
                <a:latin typeface="Times New Roman" panose="02020603050405020304" pitchFamily="18" charset="0"/>
                <a:cs typeface="Times New Roman" panose="02020603050405020304" pitchFamily="18" charset="0"/>
              </a:rPr>
              <a:t> II. CÁC GIẢI PHÁP AN NINH MẠNG</a:t>
            </a:r>
            <a:endParaRPr lang="vi-VN" dirty="0">
              <a:latin typeface="+mj-lt"/>
            </a:endParaRPr>
          </a:p>
          <a:p>
            <a:pPr algn="just" defTabSz="465138" eaLnBrk="1" hangingPunct="1">
              <a:lnSpc>
                <a:spcPct val="150000"/>
              </a:lnSpc>
              <a:spcBef>
                <a:spcPct val="0"/>
              </a:spcBef>
            </a:pPr>
            <a:endParaRPr lang="en-US" altLang="en-US" b="1" dirty="0">
              <a:solidFill>
                <a:srgbClr val="0000FF"/>
              </a:solidFill>
              <a:latin typeface="Times New Roman" panose="02020603050405020304" pitchFamily="18" charset="0"/>
              <a:cs typeface="Times New Roman" panose="02020603050405020304" pitchFamily="18" charset="0"/>
            </a:endParaRPr>
          </a:p>
        </p:txBody>
      </p:sp>
      <p:sp>
        <p:nvSpPr>
          <p:cNvPr id="11" name="Rectangle 3">
            <a:extLst>
              <a:ext uri="{FF2B5EF4-FFF2-40B4-BE49-F238E27FC236}">
                <a16:creationId xmlns:a16="http://schemas.microsoft.com/office/drawing/2014/main" id="{B636A850-1517-C613-7F2D-EBCD91819DB4}"/>
              </a:ext>
            </a:extLst>
          </p:cNvPr>
          <p:cNvSpPr txBox="1">
            <a:spLocks noChangeArrowheads="1"/>
          </p:cNvSpPr>
          <p:nvPr/>
        </p:nvSpPr>
        <p:spPr bwMode="auto">
          <a:xfrm>
            <a:off x="1396176" y="1407739"/>
            <a:ext cx="9895277" cy="685800"/>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0" fontAlgn="base" hangingPunct="0">
              <a:spcBef>
                <a:spcPct val="20000"/>
              </a:spcBef>
              <a:spcAft>
                <a:spcPct val="0"/>
              </a:spcAft>
              <a:buClr>
                <a:schemeClr val="tx1"/>
              </a:buClr>
              <a:buFont typeface="Wingdings" panose="05000000000000000000" pitchFamily="2" charset="2"/>
              <a:buNone/>
              <a:defRPr sz="2400" kern="1200">
                <a:solidFill>
                  <a:schemeClr val="tx1"/>
                </a:solidFill>
                <a:latin typeface="+mn-lt"/>
                <a:ea typeface="+mn-ea"/>
                <a:cs typeface="+mn-cs"/>
              </a:defRPr>
            </a:lvl1pPr>
            <a:lvl2pPr marL="457200" indent="0" algn="ctr" rtl="0" eaLnBrk="0" fontAlgn="base" hangingPunct="0">
              <a:spcBef>
                <a:spcPct val="20000"/>
              </a:spcBef>
              <a:spcAft>
                <a:spcPct val="0"/>
              </a:spcAft>
              <a:buClr>
                <a:schemeClr val="tx1"/>
              </a:buClr>
              <a:buNone/>
              <a:defRPr sz="2000" kern="1200">
                <a:solidFill>
                  <a:schemeClr val="tx1"/>
                </a:solidFill>
                <a:latin typeface="+mn-lt"/>
                <a:ea typeface="+mn-ea"/>
                <a:cs typeface="+mn-cs"/>
              </a:defRPr>
            </a:lvl2pPr>
            <a:lvl3pPr marL="914400" indent="0" algn="ctr" rtl="0" eaLnBrk="0" fontAlgn="base" hangingPunct="0">
              <a:spcBef>
                <a:spcPct val="20000"/>
              </a:spcBef>
              <a:spcAft>
                <a:spcPct val="0"/>
              </a:spcAft>
              <a:buClr>
                <a:schemeClr val="tx1"/>
              </a:buClr>
              <a:buFont typeface="Wingdings" panose="05000000000000000000" pitchFamily="2" charset="2"/>
              <a:buNone/>
              <a:defRPr sz="1800" kern="1200">
                <a:solidFill>
                  <a:schemeClr val="tx1"/>
                </a:solidFill>
                <a:latin typeface="+mn-lt"/>
                <a:ea typeface="+mn-ea"/>
                <a:cs typeface="+mn-cs"/>
              </a:defRPr>
            </a:lvl3pPr>
            <a:lvl4pPr marL="1371600" indent="0" algn="ctr" rtl="0" eaLnBrk="0" fontAlgn="base" hangingPunct="0">
              <a:spcBef>
                <a:spcPct val="20000"/>
              </a:spcBef>
              <a:spcAft>
                <a:spcPct val="0"/>
              </a:spcAft>
              <a:buNone/>
              <a:defRPr sz="1600" kern="1200">
                <a:solidFill>
                  <a:schemeClr val="tx1"/>
                </a:solidFill>
                <a:latin typeface="+mn-lt"/>
                <a:ea typeface="+mn-ea"/>
                <a:cs typeface="+mn-cs"/>
              </a:defRPr>
            </a:lvl4pPr>
            <a:lvl5pPr marL="1828800" indent="0" algn="ctr" rtl="0" eaLnBrk="0" fontAlgn="base" hangingPunct="0">
              <a:spcBef>
                <a:spcPct val="20000"/>
              </a:spcBef>
              <a:spcAft>
                <a:spcPct val="0"/>
              </a:spcAft>
              <a:buFont typeface="Wingdings" panose="05000000000000000000" pitchFamily="2" charset="2"/>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just" defTabSz="465138" eaLnBrk="1" hangingPunct="1">
              <a:lnSpc>
                <a:spcPct val="150000"/>
              </a:lnSpc>
              <a:spcBef>
                <a:spcPct val="0"/>
              </a:spcBef>
            </a:pPr>
            <a:r>
              <a:rPr lang="en-US" altLang="en-US" b="1" dirty="0">
                <a:solidFill>
                  <a:srgbClr val="0000FF"/>
                </a:solidFill>
                <a:latin typeface="Times New Roman" panose="02020603050405020304" pitchFamily="18" charset="0"/>
                <a:cs typeface="Times New Roman" panose="02020603050405020304" pitchFamily="18" charset="0"/>
              </a:rPr>
              <a:t>2. </a:t>
            </a:r>
            <a:r>
              <a:rPr lang="en-US" altLang="en-US" b="1" dirty="0" err="1">
                <a:solidFill>
                  <a:srgbClr val="0000FF"/>
                </a:solidFill>
                <a:latin typeface="Times New Roman" panose="02020603050405020304" pitchFamily="18" charset="0"/>
                <a:cs typeface="Times New Roman" panose="02020603050405020304" pitchFamily="18" charset="0"/>
              </a:rPr>
              <a:t>Không</a:t>
            </a:r>
            <a:r>
              <a:rPr lang="en-US" altLang="en-US" b="1" dirty="0">
                <a:solidFill>
                  <a:srgbClr val="0000FF"/>
                </a:solidFill>
                <a:latin typeface="Times New Roman" panose="02020603050405020304" pitchFamily="18" charset="0"/>
                <a:cs typeface="Times New Roman" panose="02020603050405020304" pitchFamily="18" charset="0"/>
              </a:rPr>
              <a:t> </a:t>
            </a:r>
            <a:r>
              <a:rPr lang="en-US" altLang="en-US" b="1" dirty="0" err="1">
                <a:solidFill>
                  <a:srgbClr val="0000FF"/>
                </a:solidFill>
                <a:latin typeface="Times New Roman" panose="02020603050405020304" pitchFamily="18" charset="0"/>
                <a:cs typeface="Times New Roman" panose="02020603050405020304" pitchFamily="18" charset="0"/>
              </a:rPr>
              <a:t>thờ</a:t>
            </a:r>
            <a:r>
              <a:rPr lang="en-US" altLang="en-US" b="1" dirty="0">
                <a:solidFill>
                  <a:srgbClr val="0000FF"/>
                </a:solidFill>
                <a:latin typeface="Times New Roman" panose="02020603050405020304" pitchFamily="18" charset="0"/>
                <a:cs typeface="Times New Roman" panose="02020603050405020304" pitchFamily="18" charset="0"/>
              </a:rPr>
              <a:t> ơ </a:t>
            </a:r>
            <a:r>
              <a:rPr lang="en-US" altLang="en-US" b="1" dirty="0" err="1">
                <a:solidFill>
                  <a:srgbClr val="0000FF"/>
                </a:solidFill>
                <a:latin typeface="Times New Roman" panose="02020603050405020304" pitchFamily="18" charset="0"/>
                <a:cs typeface="Times New Roman" panose="02020603050405020304" pitchFamily="18" charset="0"/>
              </a:rPr>
              <a:t>với</a:t>
            </a:r>
            <a:r>
              <a:rPr lang="en-US" altLang="en-US" b="1" dirty="0">
                <a:solidFill>
                  <a:srgbClr val="0000FF"/>
                </a:solidFill>
                <a:latin typeface="Times New Roman" panose="02020603050405020304" pitchFamily="18" charset="0"/>
                <a:cs typeface="Times New Roman" panose="02020603050405020304" pitchFamily="18" charset="0"/>
              </a:rPr>
              <a:t> </a:t>
            </a:r>
            <a:r>
              <a:rPr lang="en-US" altLang="en-US" b="1" dirty="0" err="1">
                <a:solidFill>
                  <a:srgbClr val="0000FF"/>
                </a:solidFill>
                <a:latin typeface="Times New Roman" panose="02020603050405020304" pitchFamily="18" charset="0"/>
                <a:cs typeface="Times New Roman" panose="02020603050405020304" pitchFamily="18" charset="0"/>
              </a:rPr>
              <a:t>quyền</a:t>
            </a:r>
            <a:r>
              <a:rPr lang="en-US" altLang="en-US" b="1" dirty="0">
                <a:solidFill>
                  <a:srgbClr val="0000FF"/>
                </a:solidFill>
                <a:latin typeface="Times New Roman" panose="02020603050405020304" pitchFamily="18" charset="0"/>
                <a:cs typeface="Times New Roman" panose="02020603050405020304" pitchFamily="18" charset="0"/>
              </a:rPr>
              <a:t> </a:t>
            </a:r>
            <a:r>
              <a:rPr lang="en-US" altLang="en-US" b="1" dirty="0" err="1">
                <a:solidFill>
                  <a:srgbClr val="0000FF"/>
                </a:solidFill>
                <a:latin typeface="Times New Roman" panose="02020603050405020304" pitchFamily="18" charset="0"/>
                <a:cs typeface="Times New Roman" panose="02020603050405020304" pitchFamily="18" charset="0"/>
              </a:rPr>
              <a:t>riêng</a:t>
            </a:r>
            <a:r>
              <a:rPr lang="en-US" altLang="en-US" b="1" dirty="0">
                <a:solidFill>
                  <a:srgbClr val="0000FF"/>
                </a:solidFill>
                <a:latin typeface="Times New Roman" panose="02020603050405020304" pitchFamily="18" charset="0"/>
                <a:cs typeface="Times New Roman" panose="02020603050405020304" pitchFamily="18" charset="0"/>
              </a:rPr>
              <a:t> </a:t>
            </a:r>
            <a:r>
              <a:rPr lang="en-US" altLang="en-US" b="1" dirty="0" err="1">
                <a:solidFill>
                  <a:srgbClr val="0000FF"/>
                </a:solidFill>
                <a:latin typeface="Times New Roman" panose="02020603050405020304" pitchFamily="18" charset="0"/>
                <a:cs typeface="Times New Roman" panose="02020603050405020304" pitchFamily="18" charset="0"/>
              </a:rPr>
              <a:t>tư</a:t>
            </a:r>
            <a:r>
              <a:rPr lang="en-US" altLang="en-US" b="1" dirty="0">
                <a:solidFill>
                  <a:srgbClr val="0000FF"/>
                </a:solidFill>
                <a:latin typeface="Times New Roman" panose="02020603050405020304" pitchFamily="18" charset="0"/>
                <a:cs typeface="Times New Roman" panose="02020603050405020304" pitchFamily="18" charset="0"/>
              </a:rPr>
              <a:t> </a:t>
            </a:r>
            <a:r>
              <a:rPr lang="en-US" altLang="en-US" b="1" dirty="0" err="1">
                <a:solidFill>
                  <a:srgbClr val="0000FF"/>
                </a:solidFill>
                <a:latin typeface="Times New Roman" panose="02020603050405020304" pitchFamily="18" charset="0"/>
                <a:cs typeface="Times New Roman" panose="02020603050405020304" pitchFamily="18" charset="0"/>
              </a:rPr>
              <a:t>và</a:t>
            </a:r>
            <a:r>
              <a:rPr lang="en-US" altLang="en-US" b="1" dirty="0">
                <a:solidFill>
                  <a:srgbClr val="0000FF"/>
                </a:solidFill>
                <a:latin typeface="Times New Roman" panose="02020603050405020304" pitchFamily="18" charset="0"/>
                <a:cs typeface="Times New Roman" panose="02020603050405020304" pitchFamily="18" charset="0"/>
              </a:rPr>
              <a:t> </a:t>
            </a:r>
            <a:r>
              <a:rPr lang="en-US" altLang="en-US" b="1" dirty="0" err="1">
                <a:solidFill>
                  <a:srgbClr val="0000FF"/>
                </a:solidFill>
                <a:latin typeface="Times New Roman" panose="02020603050405020304" pitchFamily="18" charset="0"/>
                <a:cs typeface="Times New Roman" panose="02020603050405020304" pitchFamily="18" charset="0"/>
              </a:rPr>
              <a:t>bảo</a:t>
            </a:r>
            <a:r>
              <a:rPr lang="en-US" altLang="en-US" b="1" dirty="0">
                <a:solidFill>
                  <a:srgbClr val="0000FF"/>
                </a:solidFill>
                <a:latin typeface="Times New Roman" panose="02020603050405020304" pitchFamily="18" charset="0"/>
                <a:cs typeface="Times New Roman" panose="02020603050405020304" pitchFamily="18" charset="0"/>
              </a:rPr>
              <a:t> </a:t>
            </a:r>
            <a:r>
              <a:rPr lang="en-US" altLang="en-US" b="1" dirty="0" err="1">
                <a:solidFill>
                  <a:srgbClr val="0000FF"/>
                </a:solidFill>
                <a:latin typeface="Times New Roman" panose="02020603050405020304" pitchFamily="18" charset="0"/>
                <a:cs typeface="Times New Roman" panose="02020603050405020304" pitchFamily="18" charset="0"/>
              </a:rPr>
              <a:t>vệ</a:t>
            </a:r>
            <a:r>
              <a:rPr lang="en-US" altLang="en-US" b="1" dirty="0">
                <a:solidFill>
                  <a:srgbClr val="0000FF"/>
                </a:solidFill>
                <a:latin typeface="Times New Roman" panose="02020603050405020304" pitchFamily="18" charset="0"/>
                <a:cs typeface="Times New Roman" panose="02020603050405020304" pitchFamily="18" charset="0"/>
              </a:rPr>
              <a:t> </a:t>
            </a:r>
            <a:r>
              <a:rPr lang="en-US" altLang="en-US" b="1" dirty="0" err="1">
                <a:solidFill>
                  <a:srgbClr val="0000FF"/>
                </a:solidFill>
                <a:latin typeface="Times New Roman" panose="02020603050405020304" pitchFamily="18" charset="0"/>
                <a:cs typeface="Times New Roman" panose="02020603050405020304" pitchFamily="18" charset="0"/>
              </a:rPr>
              <a:t>dữ</a:t>
            </a:r>
            <a:r>
              <a:rPr lang="en-US" altLang="en-US" b="1" dirty="0">
                <a:solidFill>
                  <a:srgbClr val="0000FF"/>
                </a:solidFill>
                <a:latin typeface="Times New Roman" panose="02020603050405020304" pitchFamily="18" charset="0"/>
                <a:cs typeface="Times New Roman" panose="02020603050405020304" pitchFamily="18" charset="0"/>
              </a:rPr>
              <a:t> </a:t>
            </a:r>
            <a:r>
              <a:rPr lang="en-US" altLang="en-US" b="1" dirty="0" err="1">
                <a:solidFill>
                  <a:srgbClr val="0000FF"/>
                </a:solidFill>
                <a:latin typeface="Times New Roman" panose="02020603050405020304" pitchFamily="18" charset="0"/>
                <a:cs typeface="Times New Roman" panose="02020603050405020304" pitchFamily="18" charset="0"/>
              </a:rPr>
              <a:t>liệu</a:t>
            </a:r>
            <a:r>
              <a:rPr lang="en-US" altLang="en-US" b="1" dirty="0">
                <a:solidFill>
                  <a:srgbClr val="0000FF"/>
                </a:solidFill>
                <a:latin typeface="Times New Roman" panose="02020603050405020304" pitchFamily="18" charset="0"/>
                <a:cs typeface="Times New Roman" panose="02020603050405020304" pitchFamily="18" charset="0"/>
              </a:rPr>
              <a:t>:</a:t>
            </a:r>
          </a:p>
        </p:txBody>
      </p:sp>
      <p:sp>
        <p:nvSpPr>
          <p:cNvPr id="12" name="TextBox 11">
            <a:extLst>
              <a:ext uri="{FF2B5EF4-FFF2-40B4-BE49-F238E27FC236}">
                <a16:creationId xmlns:a16="http://schemas.microsoft.com/office/drawing/2014/main" id="{07EAABE7-1FA9-8644-EFDA-FCB0C8A53F18}"/>
              </a:ext>
            </a:extLst>
          </p:cNvPr>
          <p:cNvSpPr txBox="1"/>
          <p:nvPr/>
        </p:nvSpPr>
        <p:spPr>
          <a:xfrm>
            <a:off x="1396176" y="2093539"/>
            <a:ext cx="10136022" cy="1569660"/>
          </a:xfrm>
          <a:prstGeom prst="rect">
            <a:avLst/>
          </a:prstGeom>
          <a:noFill/>
        </p:spPr>
        <p:txBody>
          <a:bodyPr wrap="square">
            <a:spAutoFit/>
          </a:bodyPr>
          <a:lstStyle/>
          <a:p>
            <a:pPr algn="just"/>
            <a:r>
              <a:rPr lang="en-US" sz="2400" dirty="0">
                <a:solidFill>
                  <a:srgbClr val="292929"/>
                </a:solidFill>
                <a:effectLst/>
                <a:latin typeface="Times New Roman" panose="02020603050405020304" pitchFamily="18" charset="0"/>
                <a:cs typeface="Times New Roman" panose="02020603050405020304" pitchFamily="18" charset="0"/>
              </a:rPr>
              <a:t>	A</a:t>
            </a:r>
            <a:r>
              <a:rPr lang="vi-VN" sz="2400" dirty="0">
                <a:solidFill>
                  <a:srgbClr val="292929"/>
                </a:solidFill>
                <a:latin typeface="Times New Roman" panose="02020603050405020304" pitchFamily="18" charset="0"/>
                <a:cs typeface="Times New Roman" panose="02020603050405020304" pitchFamily="18" charset="0"/>
              </a:rPr>
              <a:t>n toàn và bảo mật là quan trọng nhất đối với việc trực tuyến. </a:t>
            </a:r>
            <a:r>
              <a:rPr lang="en-US" sz="2400" dirty="0">
                <a:solidFill>
                  <a:srgbClr val="292929"/>
                </a:solidFill>
                <a:latin typeface="Times New Roman" panose="02020603050405020304" pitchFamily="18" charset="0"/>
                <a:cs typeface="Times New Roman" panose="02020603050405020304" pitchFamily="18" charset="0"/>
              </a:rPr>
              <a:t>N</a:t>
            </a:r>
            <a:r>
              <a:rPr lang="vi-VN" sz="2400" dirty="0">
                <a:solidFill>
                  <a:srgbClr val="292929"/>
                </a:solidFill>
                <a:latin typeface="Times New Roman" panose="02020603050405020304" pitchFamily="18" charset="0"/>
                <a:cs typeface="Times New Roman" panose="02020603050405020304" pitchFamily="18" charset="0"/>
              </a:rPr>
              <a:t>ên áp dụng cách tiếp cận minh bạch về cách sử dụng, lưu trữ và chia sẻ dữ liệu</a:t>
            </a:r>
            <a:r>
              <a:rPr lang="en-US" sz="2400" dirty="0">
                <a:solidFill>
                  <a:srgbClr val="292929"/>
                </a:solidFill>
                <a:latin typeface="Times New Roman" panose="02020603050405020304" pitchFamily="18" charset="0"/>
                <a:cs typeface="Times New Roman" panose="02020603050405020304" pitchFamily="18" charset="0"/>
              </a:rPr>
              <a:t>.</a:t>
            </a:r>
          </a:p>
          <a:p>
            <a:pPr algn="just"/>
            <a:r>
              <a:rPr lang="en-US" sz="2400" dirty="0">
                <a:solidFill>
                  <a:srgbClr val="292929"/>
                </a:solidFill>
                <a:latin typeface="Times New Roman" panose="02020603050405020304" pitchFamily="18" charset="0"/>
                <a:cs typeface="Times New Roman" panose="02020603050405020304" pitchFamily="18" charset="0"/>
              </a:rPr>
              <a:t>	Đ</a:t>
            </a:r>
            <a:r>
              <a:rPr lang="vi-VN" sz="2400" dirty="0">
                <a:solidFill>
                  <a:srgbClr val="292929"/>
                </a:solidFill>
                <a:latin typeface="Times New Roman" panose="02020603050405020304" pitchFamily="18" charset="0"/>
                <a:cs typeface="Times New Roman" panose="02020603050405020304" pitchFamily="18" charset="0"/>
              </a:rPr>
              <a:t>ảm bảo </a:t>
            </a:r>
            <a:r>
              <a:rPr lang="en-US" sz="2400" dirty="0" err="1">
                <a:solidFill>
                  <a:srgbClr val="292929"/>
                </a:solidFill>
                <a:latin typeface="Times New Roman" panose="02020603050405020304" pitchFamily="18" charset="0"/>
                <a:cs typeface="Times New Roman" panose="02020603050405020304" pitchFamily="18" charset="0"/>
              </a:rPr>
              <a:t>mình</a:t>
            </a:r>
            <a:r>
              <a:rPr lang="en-US" sz="2400" dirty="0">
                <a:solidFill>
                  <a:srgbClr val="292929"/>
                </a:solidFill>
                <a:latin typeface="Times New Roman" panose="02020603050405020304" pitchFamily="18" charset="0"/>
                <a:cs typeface="Times New Roman" panose="02020603050405020304" pitchFamily="18" charset="0"/>
              </a:rPr>
              <a:t> </a:t>
            </a:r>
            <a:r>
              <a:rPr lang="en-US" sz="2400" dirty="0" err="1">
                <a:solidFill>
                  <a:srgbClr val="292929"/>
                </a:solidFill>
                <a:latin typeface="Times New Roman" panose="02020603050405020304" pitchFamily="18" charset="0"/>
                <a:cs typeface="Times New Roman" panose="02020603050405020304" pitchFamily="18" charset="0"/>
              </a:rPr>
              <a:t>có</a:t>
            </a:r>
            <a:r>
              <a:rPr lang="en-US" sz="2400" dirty="0">
                <a:solidFill>
                  <a:srgbClr val="292929"/>
                </a:solidFill>
                <a:latin typeface="Times New Roman" panose="02020603050405020304" pitchFamily="18" charset="0"/>
                <a:cs typeface="Times New Roman" panose="02020603050405020304" pitchFamily="18" charset="0"/>
              </a:rPr>
              <a:t> </a:t>
            </a:r>
            <a:r>
              <a:rPr lang="en-US" sz="2400" dirty="0" err="1">
                <a:solidFill>
                  <a:srgbClr val="292929"/>
                </a:solidFill>
                <a:latin typeface="Times New Roman" panose="02020603050405020304" pitchFamily="18" charset="0"/>
                <a:cs typeface="Times New Roman" panose="02020603050405020304" pitchFamily="18" charset="0"/>
              </a:rPr>
              <a:t>luôn</a:t>
            </a:r>
            <a:r>
              <a:rPr lang="en-US" sz="2400" dirty="0">
                <a:solidFill>
                  <a:srgbClr val="292929"/>
                </a:solidFill>
                <a:latin typeface="Times New Roman" panose="02020603050405020304" pitchFamily="18" charset="0"/>
                <a:cs typeface="Times New Roman" panose="02020603050405020304" pitchFamily="18" charset="0"/>
              </a:rPr>
              <a:t> </a:t>
            </a:r>
            <a:r>
              <a:rPr lang="en-US" sz="2400" dirty="0" err="1">
                <a:solidFill>
                  <a:srgbClr val="292929"/>
                </a:solidFill>
                <a:latin typeface="Times New Roman" panose="02020603050405020304" pitchFamily="18" charset="0"/>
                <a:cs typeface="Times New Roman" panose="02020603050405020304" pitchFamily="18" charset="0"/>
              </a:rPr>
              <a:t>cách</a:t>
            </a:r>
            <a:r>
              <a:rPr lang="vi-VN" sz="2400" dirty="0">
                <a:solidFill>
                  <a:srgbClr val="292929"/>
                </a:solidFill>
                <a:latin typeface="Times New Roman" panose="02020603050405020304" pitchFamily="18" charset="0"/>
                <a:cs typeface="Times New Roman" panose="02020603050405020304" pitchFamily="18" charset="0"/>
              </a:rPr>
              <a:t> bảo vệ dữ liệu và quyền riêng tư phù hợp trong </a:t>
            </a:r>
            <a:r>
              <a:rPr lang="en-US" sz="2400" dirty="0" err="1">
                <a:solidFill>
                  <a:srgbClr val="292929"/>
                </a:solidFill>
                <a:latin typeface="Times New Roman" panose="02020603050405020304" pitchFamily="18" charset="0"/>
                <a:cs typeface="Times New Roman" panose="02020603050405020304" pitchFamily="18" charset="0"/>
              </a:rPr>
              <a:t>công</a:t>
            </a:r>
            <a:r>
              <a:rPr lang="en-US" sz="2400" dirty="0">
                <a:solidFill>
                  <a:srgbClr val="292929"/>
                </a:solidFill>
                <a:latin typeface="Times New Roman" panose="02020603050405020304" pitchFamily="18" charset="0"/>
                <a:cs typeface="Times New Roman" panose="02020603050405020304" pitchFamily="18" charset="0"/>
              </a:rPr>
              <a:t> việc </a:t>
            </a:r>
            <a:r>
              <a:rPr lang="en-US" sz="2400" dirty="0" err="1">
                <a:solidFill>
                  <a:srgbClr val="292929"/>
                </a:solidFill>
                <a:latin typeface="Times New Roman" panose="02020603050405020304" pitchFamily="18" charset="0"/>
                <a:cs typeface="Times New Roman" panose="02020603050405020304" pitchFamily="18" charset="0"/>
              </a:rPr>
              <a:t>của</a:t>
            </a:r>
            <a:r>
              <a:rPr lang="en-US" sz="2400" dirty="0">
                <a:solidFill>
                  <a:srgbClr val="292929"/>
                </a:solidFill>
                <a:latin typeface="Times New Roman" panose="02020603050405020304" pitchFamily="18" charset="0"/>
                <a:cs typeface="Times New Roman" panose="02020603050405020304" pitchFamily="18" charset="0"/>
              </a:rPr>
              <a:t> </a:t>
            </a:r>
            <a:r>
              <a:rPr lang="en-US" sz="2400" dirty="0" err="1">
                <a:solidFill>
                  <a:srgbClr val="292929"/>
                </a:solidFill>
                <a:latin typeface="Times New Roman" panose="02020603050405020304" pitchFamily="18" charset="0"/>
                <a:cs typeface="Times New Roman" panose="02020603050405020304" pitchFamily="18" charset="0"/>
              </a:rPr>
              <a:t>mình</a:t>
            </a:r>
            <a:r>
              <a:rPr lang="vi-VN" sz="2400" dirty="0">
                <a:solidFill>
                  <a:srgbClr val="292929"/>
                </a:solidFill>
                <a:latin typeface="Times New Roman" panose="02020603050405020304" pitchFamily="18" charset="0"/>
                <a:cs typeface="Times New Roman" panose="02020603050405020304" pitchFamily="18" charset="0"/>
              </a:rPr>
              <a:t>.</a:t>
            </a:r>
            <a:endParaRPr lang="vi-VN" sz="2400" dirty="0">
              <a:solidFill>
                <a:srgbClr val="292929"/>
              </a:solidFill>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750837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wipe(left)">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wipe(left)">
                                      <p:cBhvr>
                                        <p:cTn id="12"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1"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Diagram 9">
            <a:extLst>
              <a:ext uri="{FF2B5EF4-FFF2-40B4-BE49-F238E27FC236}">
                <a16:creationId xmlns:a16="http://schemas.microsoft.com/office/drawing/2014/main" id="{C743ED0E-49F9-4486-8E7D-1CCEB293982A}"/>
              </a:ext>
            </a:extLst>
          </p:cNvPr>
          <p:cNvGraphicFramePr/>
          <p:nvPr/>
        </p:nvGraphicFramePr>
        <p:xfrm>
          <a:off x="-19666" y="-23360"/>
          <a:ext cx="12211666" cy="76077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pSp>
        <p:nvGrpSpPr>
          <p:cNvPr id="6" name="Group 5">
            <a:extLst>
              <a:ext uri="{FF2B5EF4-FFF2-40B4-BE49-F238E27FC236}">
                <a16:creationId xmlns:a16="http://schemas.microsoft.com/office/drawing/2014/main" id="{117FF2BA-CADF-4D40-B22F-D47AA7BBBAE3}"/>
              </a:ext>
            </a:extLst>
          </p:cNvPr>
          <p:cNvGrpSpPr/>
          <p:nvPr/>
        </p:nvGrpSpPr>
        <p:grpSpPr>
          <a:xfrm>
            <a:off x="0" y="6622024"/>
            <a:ext cx="12191999" cy="250702"/>
            <a:chOff x="0" y="21"/>
            <a:chExt cx="12191999" cy="456753"/>
          </a:xfrm>
        </p:grpSpPr>
        <p:sp>
          <p:nvSpPr>
            <p:cNvPr id="7" name="Rectangle 6">
              <a:extLst>
                <a:ext uri="{FF2B5EF4-FFF2-40B4-BE49-F238E27FC236}">
                  <a16:creationId xmlns:a16="http://schemas.microsoft.com/office/drawing/2014/main" id="{CF8F9F9E-49B6-4FE4-B665-7E1120A4FBB3}"/>
                </a:ext>
              </a:extLst>
            </p:cNvPr>
            <p:cNvSpPr/>
            <p:nvPr/>
          </p:nvSpPr>
          <p:spPr>
            <a:xfrm>
              <a:off x="0" y="21"/>
              <a:ext cx="12191999" cy="456753"/>
            </a:xfrm>
            <a:prstGeom prst="rect">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8" name="TextBox 7">
              <a:extLst>
                <a:ext uri="{FF2B5EF4-FFF2-40B4-BE49-F238E27FC236}">
                  <a16:creationId xmlns:a16="http://schemas.microsoft.com/office/drawing/2014/main" id="{71DB796D-7B78-4006-B866-CD73ABE41CF9}"/>
                </a:ext>
              </a:extLst>
            </p:cNvPr>
            <p:cNvSpPr txBox="1"/>
            <p:nvPr/>
          </p:nvSpPr>
          <p:spPr>
            <a:xfrm>
              <a:off x="0" y="21"/>
              <a:ext cx="12191999" cy="456753"/>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endParaRPr lang="en-US" sz="1600" b="0" kern="1200" dirty="0">
                <a:latin typeface="Times New Roman" panose="02020603050405020304" pitchFamily="18" charset="0"/>
                <a:cs typeface="Times New Roman" panose="02020603050405020304" pitchFamily="18" charset="0"/>
              </a:endParaRPr>
            </a:p>
          </p:txBody>
        </p:sp>
      </p:grpSp>
      <p:sp>
        <p:nvSpPr>
          <p:cNvPr id="9" name="Rectangle 3">
            <a:extLst>
              <a:ext uri="{FF2B5EF4-FFF2-40B4-BE49-F238E27FC236}">
                <a16:creationId xmlns:a16="http://schemas.microsoft.com/office/drawing/2014/main" id="{9529C346-716E-492D-98C1-74144CEA9C59}"/>
              </a:ext>
            </a:extLst>
          </p:cNvPr>
          <p:cNvSpPr txBox="1">
            <a:spLocks noChangeArrowheads="1"/>
          </p:cNvSpPr>
          <p:nvPr/>
        </p:nvSpPr>
        <p:spPr bwMode="auto">
          <a:xfrm>
            <a:off x="1396178" y="838200"/>
            <a:ext cx="9895277" cy="685800"/>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0" fontAlgn="base" hangingPunct="0">
              <a:spcBef>
                <a:spcPct val="20000"/>
              </a:spcBef>
              <a:spcAft>
                <a:spcPct val="0"/>
              </a:spcAft>
              <a:buClr>
                <a:schemeClr val="tx1"/>
              </a:buClr>
              <a:buFont typeface="Wingdings" panose="05000000000000000000" pitchFamily="2" charset="2"/>
              <a:buNone/>
              <a:defRPr sz="2400" kern="1200">
                <a:solidFill>
                  <a:schemeClr val="tx1"/>
                </a:solidFill>
                <a:latin typeface="+mn-lt"/>
                <a:ea typeface="+mn-ea"/>
                <a:cs typeface="+mn-cs"/>
              </a:defRPr>
            </a:lvl1pPr>
            <a:lvl2pPr marL="457200" indent="0" algn="ctr" rtl="0" eaLnBrk="0" fontAlgn="base" hangingPunct="0">
              <a:spcBef>
                <a:spcPct val="20000"/>
              </a:spcBef>
              <a:spcAft>
                <a:spcPct val="0"/>
              </a:spcAft>
              <a:buClr>
                <a:schemeClr val="tx1"/>
              </a:buClr>
              <a:buNone/>
              <a:defRPr sz="2000" kern="1200">
                <a:solidFill>
                  <a:schemeClr val="tx1"/>
                </a:solidFill>
                <a:latin typeface="+mn-lt"/>
                <a:ea typeface="+mn-ea"/>
                <a:cs typeface="+mn-cs"/>
              </a:defRPr>
            </a:lvl2pPr>
            <a:lvl3pPr marL="914400" indent="0" algn="ctr" rtl="0" eaLnBrk="0" fontAlgn="base" hangingPunct="0">
              <a:spcBef>
                <a:spcPct val="20000"/>
              </a:spcBef>
              <a:spcAft>
                <a:spcPct val="0"/>
              </a:spcAft>
              <a:buClr>
                <a:schemeClr val="tx1"/>
              </a:buClr>
              <a:buFont typeface="Wingdings" panose="05000000000000000000" pitchFamily="2" charset="2"/>
              <a:buNone/>
              <a:defRPr sz="1800" kern="1200">
                <a:solidFill>
                  <a:schemeClr val="tx1"/>
                </a:solidFill>
                <a:latin typeface="+mn-lt"/>
                <a:ea typeface="+mn-ea"/>
                <a:cs typeface="+mn-cs"/>
              </a:defRPr>
            </a:lvl3pPr>
            <a:lvl4pPr marL="1371600" indent="0" algn="ctr" rtl="0" eaLnBrk="0" fontAlgn="base" hangingPunct="0">
              <a:spcBef>
                <a:spcPct val="20000"/>
              </a:spcBef>
              <a:spcAft>
                <a:spcPct val="0"/>
              </a:spcAft>
              <a:buNone/>
              <a:defRPr sz="1600" kern="1200">
                <a:solidFill>
                  <a:schemeClr val="tx1"/>
                </a:solidFill>
                <a:latin typeface="+mn-lt"/>
                <a:ea typeface="+mn-ea"/>
                <a:cs typeface="+mn-cs"/>
              </a:defRPr>
            </a:lvl4pPr>
            <a:lvl5pPr marL="1828800" indent="0" algn="ctr" rtl="0" eaLnBrk="0" fontAlgn="base" hangingPunct="0">
              <a:spcBef>
                <a:spcPct val="20000"/>
              </a:spcBef>
              <a:spcAft>
                <a:spcPct val="0"/>
              </a:spcAft>
              <a:buFont typeface="Wingdings" panose="05000000000000000000" pitchFamily="2" charset="2"/>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just" defTabSz="465138" eaLnBrk="1" hangingPunct="1">
              <a:lnSpc>
                <a:spcPct val="150000"/>
              </a:lnSpc>
              <a:spcBef>
                <a:spcPct val="0"/>
              </a:spcBef>
            </a:pPr>
            <a:r>
              <a:rPr lang="en-US" altLang="en-US" b="1" dirty="0">
                <a:solidFill>
                  <a:srgbClr val="0000FF"/>
                </a:solidFill>
                <a:latin typeface="Times New Roman" panose="02020603050405020304" pitchFamily="18" charset="0"/>
                <a:cs typeface="Times New Roman" panose="02020603050405020304" pitchFamily="18" charset="0"/>
              </a:rPr>
              <a:t> II. CÁC GIẢI PHÁP AN NINH MẠNG</a:t>
            </a:r>
            <a:endParaRPr lang="vi-VN" dirty="0">
              <a:latin typeface="+mj-lt"/>
            </a:endParaRPr>
          </a:p>
          <a:p>
            <a:pPr algn="just" defTabSz="465138" eaLnBrk="1" hangingPunct="1">
              <a:lnSpc>
                <a:spcPct val="150000"/>
              </a:lnSpc>
              <a:spcBef>
                <a:spcPct val="0"/>
              </a:spcBef>
            </a:pPr>
            <a:endParaRPr lang="en-US" altLang="en-US" b="1" dirty="0">
              <a:solidFill>
                <a:srgbClr val="0000FF"/>
              </a:solidFill>
              <a:latin typeface="Times New Roman" panose="02020603050405020304" pitchFamily="18" charset="0"/>
              <a:cs typeface="Times New Roman" panose="02020603050405020304" pitchFamily="18" charset="0"/>
            </a:endParaRPr>
          </a:p>
        </p:txBody>
      </p:sp>
      <p:sp>
        <p:nvSpPr>
          <p:cNvPr id="11" name="Rectangle 3">
            <a:extLst>
              <a:ext uri="{FF2B5EF4-FFF2-40B4-BE49-F238E27FC236}">
                <a16:creationId xmlns:a16="http://schemas.microsoft.com/office/drawing/2014/main" id="{B636A850-1517-C613-7F2D-EBCD91819DB4}"/>
              </a:ext>
            </a:extLst>
          </p:cNvPr>
          <p:cNvSpPr txBox="1">
            <a:spLocks noChangeArrowheads="1"/>
          </p:cNvSpPr>
          <p:nvPr/>
        </p:nvSpPr>
        <p:spPr bwMode="auto">
          <a:xfrm>
            <a:off x="1396176" y="1407739"/>
            <a:ext cx="9895277" cy="685800"/>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0" fontAlgn="base" hangingPunct="0">
              <a:spcBef>
                <a:spcPct val="20000"/>
              </a:spcBef>
              <a:spcAft>
                <a:spcPct val="0"/>
              </a:spcAft>
              <a:buClr>
                <a:schemeClr val="tx1"/>
              </a:buClr>
              <a:buFont typeface="Wingdings" panose="05000000000000000000" pitchFamily="2" charset="2"/>
              <a:buNone/>
              <a:defRPr sz="2400" kern="1200">
                <a:solidFill>
                  <a:schemeClr val="tx1"/>
                </a:solidFill>
                <a:latin typeface="+mn-lt"/>
                <a:ea typeface="+mn-ea"/>
                <a:cs typeface="+mn-cs"/>
              </a:defRPr>
            </a:lvl1pPr>
            <a:lvl2pPr marL="457200" indent="0" algn="ctr" rtl="0" eaLnBrk="0" fontAlgn="base" hangingPunct="0">
              <a:spcBef>
                <a:spcPct val="20000"/>
              </a:spcBef>
              <a:spcAft>
                <a:spcPct val="0"/>
              </a:spcAft>
              <a:buClr>
                <a:schemeClr val="tx1"/>
              </a:buClr>
              <a:buNone/>
              <a:defRPr sz="2000" kern="1200">
                <a:solidFill>
                  <a:schemeClr val="tx1"/>
                </a:solidFill>
                <a:latin typeface="+mn-lt"/>
                <a:ea typeface="+mn-ea"/>
                <a:cs typeface="+mn-cs"/>
              </a:defRPr>
            </a:lvl2pPr>
            <a:lvl3pPr marL="914400" indent="0" algn="ctr" rtl="0" eaLnBrk="0" fontAlgn="base" hangingPunct="0">
              <a:spcBef>
                <a:spcPct val="20000"/>
              </a:spcBef>
              <a:spcAft>
                <a:spcPct val="0"/>
              </a:spcAft>
              <a:buClr>
                <a:schemeClr val="tx1"/>
              </a:buClr>
              <a:buFont typeface="Wingdings" panose="05000000000000000000" pitchFamily="2" charset="2"/>
              <a:buNone/>
              <a:defRPr sz="1800" kern="1200">
                <a:solidFill>
                  <a:schemeClr val="tx1"/>
                </a:solidFill>
                <a:latin typeface="+mn-lt"/>
                <a:ea typeface="+mn-ea"/>
                <a:cs typeface="+mn-cs"/>
              </a:defRPr>
            </a:lvl3pPr>
            <a:lvl4pPr marL="1371600" indent="0" algn="ctr" rtl="0" eaLnBrk="0" fontAlgn="base" hangingPunct="0">
              <a:spcBef>
                <a:spcPct val="20000"/>
              </a:spcBef>
              <a:spcAft>
                <a:spcPct val="0"/>
              </a:spcAft>
              <a:buNone/>
              <a:defRPr sz="1600" kern="1200">
                <a:solidFill>
                  <a:schemeClr val="tx1"/>
                </a:solidFill>
                <a:latin typeface="+mn-lt"/>
                <a:ea typeface="+mn-ea"/>
                <a:cs typeface="+mn-cs"/>
              </a:defRPr>
            </a:lvl4pPr>
            <a:lvl5pPr marL="1828800" indent="0" algn="ctr" rtl="0" eaLnBrk="0" fontAlgn="base" hangingPunct="0">
              <a:spcBef>
                <a:spcPct val="20000"/>
              </a:spcBef>
              <a:spcAft>
                <a:spcPct val="0"/>
              </a:spcAft>
              <a:buFont typeface="Wingdings" panose="05000000000000000000" pitchFamily="2" charset="2"/>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just" defTabSz="465138" eaLnBrk="1" hangingPunct="1">
              <a:lnSpc>
                <a:spcPct val="150000"/>
              </a:lnSpc>
              <a:spcBef>
                <a:spcPct val="0"/>
              </a:spcBef>
            </a:pPr>
            <a:r>
              <a:rPr lang="en-US" altLang="en-US" b="1" dirty="0">
                <a:solidFill>
                  <a:srgbClr val="0000FF"/>
                </a:solidFill>
                <a:latin typeface="Times New Roman" panose="02020603050405020304" pitchFamily="18" charset="0"/>
                <a:cs typeface="Times New Roman" panose="02020603050405020304" pitchFamily="18" charset="0"/>
              </a:rPr>
              <a:t>3. </a:t>
            </a:r>
            <a:r>
              <a:rPr lang="en-US" altLang="en-US" b="1" dirty="0" err="1">
                <a:solidFill>
                  <a:srgbClr val="0000FF"/>
                </a:solidFill>
                <a:latin typeface="Times New Roman" panose="02020603050405020304" pitchFamily="18" charset="0"/>
                <a:cs typeface="Times New Roman" panose="02020603050405020304" pitchFamily="18" charset="0"/>
              </a:rPr>
              <a:t>Thiết</a:t>
            </a:r>
            <a:r>
              <a:rPr lang="en-US" altLang="en-US" b="1" dirty="0">
                <a:solidFill>
                  <a:srgbClr val="0000FF"/>
                </a:solidFill>
                <a:latin typeface="Times New Roman" panose="02020603050405020304" pitchFamily="18" charset="0"/>
                <a:cs typeface="Times New Roman" panose="02020603050405020304" pitchFamily="18" charset="0"/>
              </a:rPr>
              <a:t> </a:t>
            </a:r>
            <a:r>
              <a:rPr lang="en-US" altLang="en-US" b="1" dirty="0" err="1">
                <a:solidFill>
                  <a:srgbClr val="0000FF"/>
                </a:solidFill>
                <a:latin typeface="Times New Roman" panose="02020603050405020304" pitchFamily="18" charset="0"/>
                <a:cs typeface="Times New Roman" panose="02020603050405020304" pitchFamily="18" charset="0"/>
              </a:rPr>
              <a:t>lập</a:t>
            </a:r>
            <a:r>
              <a:rPr lang="en-US" altLang="en-US" b="1" dirty="0">
                <a:solidFill>
                  <a:srgbClr val="0000FF"/>
                </a:solidFill>
                <a:latin typeface="Times New Roman" panose="02020603050405020304" pitchFamily="18" charset="0"/>
                <a:cs typeface="Times New Roman" panose="02020603050405020304" pitchFamily="18" charset="0"/>
              </a:rPr>
              <a:t> </a:t>
            </a:r>
            <a:r>
              <a:rPr lang="en-US" altLang="en-US" b="1" dirty="0" err="1">
                <a:solidFill>
                  <a:srgbClr val="0000FF"/>
                </a:solidFill>
                <a:latin typeface="Times New Roman" panose="02020603050405020304" pitchFamily="18" charset="0"/>
                <a:cs typeface="Times New Roman" panose="02020603050405020304" pitchFamily="18" charset="0"/>
              </a:rPr>
              <a:t>và</a:t>
            </a:r>
            <a:r>
              <a:rPr lang="en-US" altLang="en-US" b="1" dirty="0">
                <a:solidFill>
                  <a:srgbClr val="0000FF"/>
                </a:solidFill>
                <a:latin typeface="Times New Roman" panose="02020603050405020304" pitchFamily="18" charset="0"/>
                <a:cs typeface="Times New Roman" panose="02020603050405020304" pitchFamily="18" charset="0"/>
              </a:rPr>
              <a:t> </a:t>
            </a:r>
            <a:r>
              <a:rPr lang="en-US" altLang="en-US" b="1" dirty="0" err="1">
                <a:solidFill>
                  <a:srgbClr val="0000FF"/>
                </a:solidFill>
                <a:latin typeface="Times New Roman" panose="02020603050405020304" pitchFamily="18" charset="0"/>
                <a:cs typeface="Times New Roman" panose="02020603050405020304" pitchFamily="18" charset="0"/>
              </a:rPr>
              <a:t>duy</a:t>
            </a:r>
            <a:r>
              <a:rPr lang="en-US" altLang="en-US" b="1" dirty="0">
                <a:solidFill>
                  <a:srgbClr val="0000FF"/>
                </a:solidFill>
                <a:latin typeface="Times New Roman" panose="02020603050405020304" pitchFamily="18" charset="0"/>
                <a:cs typeface="Times New Roman" panose="02020603050405020304" pitchFamily="18" charset="0"/>
              </a:rPr>
              <a:t> </a:t>
            </a:r>
            <a:r>
              <a:rPr lang="en-US" altLang="en-US" b="1" dirty="0" err="1">
                <a:solidFill>
                  <a:srgbClr val="0000FF"/>
                </a:solidFill>
                <a:latin typeface="Times New Roman" panose="02020603050405020304" pitchFamily="18" charset="0"/>
                <a:cs typeface="Times New Roman" panose="02020603050405020304" pitchFamily="18" charset="0"/>
              </a:rPr>
              <a:t>trì</a:t>
            </a:r>
            <a:r>
              <a:rPr lang="en-US" altLang="en-US" b="1" dirty="0">
                <a:solidFill>
                  <a:srgbClr val="0000FF"/>
                </a:solidFill>
                <a:latin typeface="Times New Roman" panose="02020603050405020304" pitchFamily="18" charset="0"/>
                <a:cs typeface="Times New Roman" panose="02020603050405020304" pitchFamily="18" charset="0"/>
              </a:rPr>
              <a:t> </a:t>
            </a:r>
            <a:r>
              <a:rPr lang="en-US" altLang="en-US" b="1" dirty="0" err="1">
                <a:solidFill>
                  <a:srgbClr val="0000FF"/>
                </a:solidFill>
                <a:latin typeface="Times New Roman" panose="02020603050405020304" pitchFamily="18" charset="0"/>
                <a:cs typeface="Times New Roman" panose="02020603050405020304" pitchFamily="18" charset="0"/>
              </a:rPr>
              <a:t>các</a:t>
            </a:r>
            <a:r>
              <a:rPr lang="en-US" altLang="en-US" b="1" dirty="0">
                <a:solidFill>
                  <a:srgbClr val="0000FF"/>
                </a:solidFill>
                <a:latin typeface="Times New Roman" panose="02020603050405020304" pitchFamily="18" charset="0"/>
                <a:cs typeface="Times New Roman" panose="02020603050405020304" pitchFamily="18" charset="0"/>
              </a:rPr>
              <a:t> </a:t>
            </a:r>
            <a:r>
              <a:rPr lang="en-US" altLang="en-US" b="1" dirty="0" err="1">
                <a:solidFill>
                  <a:srgbClr val="0000FF"/>
                </a:solidFill>
                <a:latin typeface="Times New Roman" panose="02020603050405020304" pitchFamily="18" charset="0"/>
                <a:cs typeface="Times New Roman" panose="02020603050405020304" pitchFamily="18" charset="0"/>
              </a:rPr>
              <a:t>chính</a:t>
            </a:r>
            <a:r>
              <a:rPr lang="en-US" altLang="en-US" b="1" dirty="0">
                <a:solidFill>
                  <a:srgbClr val="0000FF"/>
                </a:solidFill>
                <a:latin typeface="Times New Roman" panose="02020603050405020304" pitchFamily="18" charset="0"/>
                <a:cs typeface="Times New Roman" panose="02020603050405020304" pitchFamily="18" charset="0"/>
              </a:rPr>
              <a:t> </a:t>
            </a:r>
            <a:r>
              <a:rPr lang="en-US" altLang="en-US" b="1" dirty="0" err="1">
                <a:solidFill>
                  <a:srgbClr val="0000FF"/>
                </a:solidFill>
                <a:latin typeface="Times New Roman" panose="02020603050405020304" pitchFamily="18" charset="0"/>
                <a:cs typeface="Times New Roman" panose="02020603050405020304" pitchFamily="18" charset="0"/>
              </a:rPr>
              <a:t>sách</a:t>
            </a:r>
            <a:r>
              <a:rPr lang="en-US" altLang="en-US" b="1" dirty="0">
                <a:solidFill>
                  <a:srgbClr val="0000FF"/>
                </a:solidFill>
                <a:latin typeface="Times New Roman" panose="02020603050405020304" pitchFamily="18" charset="0"/>
                <a:cs typeface="Times New Roman" panose="02020603050405020304" pitchFamily="18" charset="0"/>
              </a:rPr>
              <a:t> </a:t>
            </a:r>
            <a:r>
              <a:rPr lang="en-US" altLang="en-US" b="1" dirty="0" err="1">
                <a:solidFill>
                  <a:srgbClr val="0000FF"/>
                </a:solidFill>
                <a:latin typeface="Times New Roman" panose="02020603050405020304" pitchFamily="18" charset="0"/>
                <a:cs typeface="Times New Roman" panose="02020603050405020304" pitchFamily="18" charset="0"/>
              </a:rPr>
              <a:t>làm</a:t>
            </a:r>
            <a:r>
              <a:rPr lang="en-US" altLang="en-US" b="1" dirty="0">
                <a:solidFill>
                  <a:srgbClr val="0000FF"/>
                </a:solidFill>
                <a:latin typeface="Times New Roman" panose="02020603050405020304" pitchFamily="18" charset="0"/>
                <a:cs typeface="Times New Roman" panose="02020603050405020304" pitchFamily="18" charset="0"/>
              </a:rPr>
              <a:t> </a:t>
            </a:r>
            <a:r>
              <a:rPr lang="en-US" altLang="en-US" b="1" dirty="0" err="1">
                <a:solidFill>
                  <a:srgbClr val="0000FF"/>
                </a:solidFill>
                <a:latin typeface="Times New Roman" panose="02020603050405020304" pitchFamily="18" charset="0"/>
                <a:cs typeface="Times New Roman" panose="02020603050405020304" pitchFamily="18" charset="0"/>
              </a:rPr>
              <a:t>sạch</a:t>
            </a:r>
            <a:r>
              <a:rPr lang="en-US" altLang="en-US" b="1" dirty="0">
                <a:solidFill>
                  <a:srgbClr val="0000FF"/>
                </a:solidFill>
                <a:latin typeface="Times New Roman" panose="02020603050405020304" pitchFamily="18" charset="0"/>
                <a:cs typeface="Times New Roman" panose="02020603050405020304" pitchFamily="18" charset="0"/>
              </a:rPr>
              <a:t> an </a:t>
            </a:r>
            <a:r>
              <a:rPr lang="en-US" altLang="en-US" b="1" dirty="0" err="1">
                <a:solidFill>
                  <a:srgbClr val="0000FF"/>
                </a:solidFill>
                <a:latin typeface="Times New Roman" panose="02020603050405020304" pitchFamily="18" charset="0"/>
                <a:cs typeface="Times New Roman" panose="02020603050405020304" pitchFamily="18" charset="0"/>
              </a:rPr>
              <a:t>ninh</a:t>
            </a:r>
            <a:r>
              <a:rPr lang="en-US" altLang="en-US" b="1" dirty="0">
                <a:solidFill>
                  <a:srgbClr val="0000FF"/>
                </a:solidFill>
                <a:latin typeface="Times New Roman" panose="02020603050405020304" pitchFamily="18" charset="0"/>
                <a:cs typeface="Times New Roman" panose="02020603050405020304" pitchFamily="18" charset="0"/>
              </a:rPr>
              <a:t> </a:t>
            </a:r>
            <a:r>
              <a:rPr lang="en-US" altLang="en-US" b="1" dirty="0" err="1">
                <a:solidFill>
                  <a:srgbClr val="0000FF"/>
                </a:solidFill>
                <a:latin typeface="Times New Roman" panose="02020603050405020304" pitchFamily="18" charset="0"/>
                <a:cs typeface="Times New Roman" panose="02020603050405020304" pitchFamily="18" charset="0"/>
              </a:rPr>
              <a:t>mạng</a:t>
            </a:r>
            <a:r>
              <a:rPr lang="en-US" altLang="en-US" b="1" dirty="0">
                <a:solidFill>
                  <a:srgbClr val="0000FF"/>
                </a:solidFill>
                <a:latin typeface="Times New Roman" panose="02020603050405020304" pitchFamily="18" charset="0"/>
                <a:cs typeface="Times New Roman" panose="02020603050405020304" pitchFamily="18" charset="0"/>
              </a:rPr>
              <a:t> </a:t>
            </a:r>
            <a:r>
              <a:rPr lang="en-US" altLang="en-US" b="1" dirty="0" err="1">
                <a:solidFill>
                  <a:srgbClr val="0000FF"/>
                </a:solidFill>
                <a:latin typeface="Times New Roman" panose="02020603050405020304" pitchFamily="18" charset="0"/>
                <a:cs typeface="Times New Roman" panose="02020603050405020304" pitchFamily="18" charset="0"/>
              </a:rPr>
              <a:t>và</a:t>
            </a:r>
            <a:r>
              <a:rPr lang="en-US" altLang="en-US" b="1" dirty="0">
                <a:solidFill>
                  <a:srgbClr val="0000FF"/>
                </a:solidFill>
                <a:latin typeface="Times New Roman" panose="02020603050405020304" pitchFamily="18" charset="0"/>
                <a:cs typeface="Times New Roman" panose="02020603050405020304" pitchFamily="18" charset="0"/>
              </a:rPr>
              <a:t> CNTT:</a:t>
            </a:r>
          </a:p>
        </p:txBody>
      </p:sp>
      <p:sp>
        <p:nvSpPr>
          <p:cNvPr id="12" name="TextBox 11">
            <a:extLst>
              <a:ext uri="{FF2B5EF4-FFF2-40B4-BE49-F238E27FC236}">
                <a16:creationId xmlns:a16="http://schemas.microsoft.com/office/drawing/2014/main" id="{07EAABE7-1FA9-8644-EFDA-FCB0C8A53F18}"/>
              </a:ext>
            </a:extLst>
          </p:cNvPr>
          <p:cNvSpPr txBox="1"/>
          <p:nvPr/>
        </p:nvSpPr>
        <p:spPr>
          <a:xfrm>
            <a:off x="1396176" y="2093539"/>
            <a:ext cx="10136022" cy="2308324"/>
          </a:xfrm>
          <a:prstGeom prst="rect">
            <a:avLst/>
          </a:prstGeom>
          <a:noFill/>
        </p:spPr>
        <p:txBody>
          <a:bodyPr wrap="square">
            <a:spAutoFit/>
          </a:bodyPr>
          <a:lstStyle/>
          <a:p>
            <a:pPr algn="just"/>
            <a:r>
              <a:rPr lang="en-US" sz="2400" dirty="0">
                <a:solidFill>
                  <a:srgbClr val="292929"/>
                </a:solidFill>
                <a:effectLst/>
                <a:latin typeface="Times New Roman" panose="02020603050405020304" pitchFamily="18" charset="0"/>
                <a:cs typeface="Times New Roman" panose="02020603050405020304" pitchFamily="18" charset="0"/>
              </a:rPr>
              <a:t>	</a:t>
            </a:r>
            <a:r>
              <a:rPr lang="vi-VN" sz="2400" dirty="0">
                <a:solidFill>
                  <a:srgbClr val="292929"/>
                </a:solidFill>
                <a:effectLst/>
                <a:latin typeface="Times New Roman" panose="02020603050405020304" pitchFamily="18" charset="0"/>
                <a:cs typeface="Times New Roman" panose="02020603050405020304" pitchFamily="18" charset="0"/>
              </a:rPr>
              <a:t>Ransomware sẽ là mối đe dọa lớn nhất trong năm nay. Sophos khuyến nghị nên có các chính sách "vệ sinh" CNTT phù hợp trong toàn </a:t>
            </a:r>
            <a:r>
              <a:rPr lang="en-US" sz="2400" dirty="0" err="1">
                <a:solidFill>
                  <a:srgbClr val="292929"/>
                </a:solidFill>
                <a:effectLst/>
                <a:latin typeface="Times New Roman" panose="02020603050405020304" pitchFamily="18" charset="0"/>
                <a:cs typeface="Times New Roman" panose="02020603050405020304" pitchFamily="18" charset="0"/>
              </a:rPr>
              <a:t>bộ</a:t>
            </a:r>
            <a:r>
              <a:rPr lang="en-US" sz="2400" dirty="0">
                <a:solidFill>
                  <a:srgbClr val="292929"/>
                </a:solidFill>
                <a:effectLst/>
                <a:latin typeface="Times New Roman" panose="02020603050405020304" pitchFamily="18" charset="0"/>
                <a:cs typeface="Times New Roman" panose="02020603050405020304" pitchFamily="18" charset="0"/>
              </a:rPr>
              <a:t> </a:t>
            </a:r>
            <a:r>
              <a:rPr lang="en-US" sz="2400" dirty="0" err="1">
                <a:solidFill>
                  <a:srgbClr val="292929"/>
                </a:solidFill>
                <a:effectLst/>
                <a:latin typeface="Times New Roman" panose="02020603050405020304" pitchFamily="18" charset="0"/>
                <a:cs typeface="Times New Roman" panose="02020603050405020304" pitchFamily="18" charset="0"/>
              </a:rPr>
              <a:t>máy</a:t>
            </a:r>
            <a:r>
              <a:rPr lang="en-US" sz="2400" dirty="0">
                <a:solidFill>
                  <a:srgbClr val="292929"/>
                </a:solidFill>
                <a:effectLst/>
                <a:latin typeface="Times New Roman" panose="02020603050405020304" pitchFamily="18" charset="0"/>
                <a:cs typeface="Times New Roman" panose="02020603050405020304" pitchFamily="18" charset="0"/>
              </a:rPr>
              <a:t> </a:t>
            </a:r>
            <a:r>
              <a:rPr lang="en-US" sz="2400" dirty="0" err="1">
                <a:solidFill>
                  <a:srgbClr val="292929"/>
                </a:solidFill>
                <a:effectLst/>
                <a:latin typeface="Times New Roman" panose="02020603050405020304" pitchFamily="18" charset="0"/>
                <a:cs typeface="Times New Roman" panose="02020603050405020304" pitchFamily="18" charset="0"/>
              </a:rPr>
              <a:t>tính</a:t>
            </a:r>
            <a:r>
              <a:rPr lang="vi-VN" sz="2400" dirty="0">
                <a:solidFill>
                  <a:srgbClr val="292929"/>
                </a:solidFill>
                <a:effectLst/>
                <a:latin typeface="Times New Roman" panose="02020603050405020304" pitchFamily="18" charset="0"/>
                <a:cs typeface="Times New Roman" panose="02020603050405020304" pitchFamily="18" charset="0"/>
              </a:rPr>
              <a:t>.</a:t>
            </a:r>
          </a:p>
          <a:p>
            <a:pPr algn="just"/>
            <a:r>
              <a:rPr lang="en-US" sz="2400" dirty="0">
                <a:solidFill>
                  <a:srgbClr val="292929"/>
                </a:solidFill>
                <a:effectLst/>
                <a:latin typeface="Times New Roman" panose="02020603050405020304" pitchFamily="18" charset="0"/>
                <a:cs typeface="Times New Roman" panose="02020603050405020304" pitchFamily="18" charset="0"/>
              </a:rPr>
              <a:t>	</a:t>
            </a:r>
            <a:r>
              <a:rPr lang="vi-VN" sz="2400" dirty="0">
                <a:solidFill>
                  <a:srgbClr val="292929"/>
                </a:solidFill>
                <a:effectLst/>
                <a:latin typeface="Times New Roman" panose="02020603050405020304" pitchFamily="18" charset="0"/>
                <a:cs typeface="Times New Roman" panose="02020603050405020304" pitchFamily="18" charset="0"/>
              </a:rPr>
              <a:t>Ngoài ra, cần đảm bảo các biện pháp đối phó chủ động như tính năng giám sát, sao lưu và đào tạo kỹ năng bảo mật để có thể phát hiện sớm. Tất cả </a:t>
            </a:r>
            <a:r>
              <a:rPr lang="en-US" sz="2400" dirty="0" err="1">
                <a:solidFill>
                  <a:srgbClr val="292929"/>
                </a:solidFill>
                <a:effectLst/>
                <a:latin typeface="Times New Roman" panose="02020603050405020304" pitchFamily="18" charset="0"/>
                <a:cs typeface="Times New Roman" panose="02020603050405020304" pitchFamily="18" charset="0"/>
              </a:rPr>
              <a:t>các</a:t>
            </a:r>
            <a:r>
              <a:rPr lang="en-US" sz="2400" dirty="0">
                <a:solidFill>
                  <a:srgbClr val="292929"/>
                </a:solidFill>
                <a:effectLst/>
                <a:latin typeface="Times New Roman" panose="02020603050405020304" pitchFamily="18" charset="0"/>
                <a:cs typeface="Times New Roman" panose="02020603050405020304" pitchFamily="18" charset="0"/>
              </a:rPr>
              <a:t> </a:t>
            </a:r>
            <a:r>
              <a:rPr lang="en-US" sz="2400" dirty="0" err="1">
                <a:solidFill>
                  <a:srgbClr val="292929"/>
                </a:solidFill>
                <a:effectLst/>
                <a:latin typeface="Times New Roman" panose="02020603050405020304" pitchFamily="18" charset="0"/>
                <a:cs typeface="Times New Roman" panose="02020603050405020304" pitchFamily="18" charset="0"/>
              </a:rPr>
              <a:t>máy</a:t>
            </a:r>
            <a:r>
              <a:rPr lang="en-US" sz="2400" dirty="0">
                <a:solidFill>
                  <a:srgbClr val="292929"/>
                </a:solidFill>
                <a:effectLst/>
                <a:latin typeface="Times New Roman" panose="02020603050405020304" pitchFamily="18" charset="0"/>
                <a:cs typeface="Times New Roman" panose="02020603050405020304" pitchFamily="18" charset="0"/>
              </a:rPr>
              <a:t> </a:t>
            </a:r>
            <a:r>
              <a:rPr lang="vi-VN" sz="2400" dirty="0">
                <a:solidFill>
                  <a:srgbClr val="292929"/>
                </a:solidFill>
                <a:effectLst/>
                <a:latin typeface="Times New Roman" panose="02020603050405020304" pitchFamily="18" charset="0"/>
                <a:cs typeface="Times New Roman" panose="02020603050405020304" pitchFamily="18" charset="0"/>
              </a:rPr>
              <a:t>được đảm bảo cài đặt các bản vá và bản cập nhật bảo mật mới nhất trên thiết bị.</a:t>
            </a:r>
          </a:p>
        </p:txBody>
      </p:sp>
    </p:spTree>
    <p:extLst>
      <p:ext uri="{BB962C8B-B14F-4D97-AF65-F5344CB8AC3E}">
        <p14:creationId xmlns:p14="http://schemas.microsoft.com/office/powerpoint/2010/main" val="6506839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wipe(left)">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wipe(left)">
                                      <p:cBhvr>
                                        <p:cTn id="12"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1"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Diagram 9">
            <a:extLst>
              <a:ext uri="{FF2B5EF4-FFF2-40B4-BE49-F238E27FC236}">
                <a16:creationId xmlns:a16="http://schemas.microsoft.com/office/drawing/2014/main" id="{C743ED0E-49F9-4486-8E7D-1CCEB293982A}"/>
              </a:ext>
            </a:extLst>
          </p:cNvPr>
          <p:cNvGraphicFramePr/>
          <p:nvPr/>
        </p:nvGraphicFramePr>
        <p:xfrm>
          <a:off x="-19666" y="-23360"/>
          <a:ext cx="12211666" cy="76077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pSp>
        <p:nvGrpSpPr>
          <p:cNvPr id="6" name="Group 5">
            <a:extLst>
              <a:ext uri="{FF2B5EF4-FFF2-40B4-BE49-F238E27FC236}">
                <a16:creationId xmlns:a16="http://schemas.microsoft.com/office/drawing/2014/main" id="{117FF2BA-CADF-4D40-B22F-D47AA7BBBAE3}"/>
              </a:ext>
            </a:extLst>
          </p:cNvPr>
          <p:cNvGrpSpPr/>
          <p:nvPr/>
        </p:nvGrpSpPr>
        <p:grpSpPr>
          <a:xfrm>
            <a:off x="0" y="6622024"/>
            <a:ext cx="12191999" cy="250702"/>
            <a:chOff x="0" y="21"/>
            <a:chExt cx="12191999" cy="456753"/>
          </a:xfrm>
        </p:grpSpPr>
        <p:sp>
          <p:nvSpPr>
            <p:cNvPr id="7" name="Rectangle 6">
              <a:extLst>
                <a:ext uri="{FF2B5EF4-FFF2-40B4-BE49-F238E27FC236}">
                  <a16:creationId xmlns:a16="http://schemas.microsoft.com/office/drawing/2014/main" id="{CF8F9F9E-49B6-4FE4-B665-7E1120A4FBB3}"/>
                </a:ext>
              </a:extLst>
            </p:cNvPr>
            <p:cNvSpPr/>
            <p:nvPr/>
          </p:nvSpPr>
          <p:spPr>
            <a:xfrm>
              <a:off x="0" y="21"/>
              <a:ext cx="12191999" cy="456753"/>
            </a:xfrm>
            <a:prstGeom prst="rect">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8" name="TextBox 7">
              <a:extLst>
                <a:ext uri="{FF2B5EF4-FFF2-40B4-BE49-F238E27FC236}">
                  <a16:creationId xmlns:a16="http://schemas.microsoft.com/office/drawing/2014/main" id="{71DB796D-7B78-4006-B866-CD73ABE41CF9}"/>
                </a:ext>
              </a:extLst>
            </p:cNvPr>
            <p:cNvSpPr txBox="1"/>
            <p:nvPr/>
          </p:nvSpPr>
          <p:spPr>
            <a:xfrm>
              <a:off x="0" y="21"/>
              <a:ext cx="12191999" cy="456753"/>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endParaRPr lang="en-US" sz="1600" b="0" kern="1200" dirty="0">
                <a:latin typeface="Times New Roman" panose="02020603050405020304" pitchFamily="18" charset="0"/>
                <a:cs typeface="Times New Roman" panose="02020603050405020304" pitchFamily="18" charset="0"/>
              </a:endParaRPr>
            </a:p>
          </p:txBody>
        </p:sp>
      </p:grpSp>
      <p:sp>
        <p:nvSpPr>
          <p:cNvPr id="9" name="Rectangle 3">
            <a:extLst>
              <a:ext uri="{FF2B5EF4-FFF2-40B4-BE49-F238E27FC236}">
                <a16:creationId xmlns:a16="http://schemas.microsoft.com/office/drawing/2014/main" id="{9529C346-716E-492D-98C1-74144CEA9C59}"/>
              </a:ext>
            </a:extLst>
          </p:cNvPr>
          <p:cNvSpPr txBox="1">
            <a:spLocks noChangeArrowheads="1"/>
          </p:cNvSpPr>
          <p:nvPr/>
        </p:nvSpPr>
        <p:spPr bwMode="auto">
          <a:xfrm>
            <a:off x="1396178" y="838200"/>
            <a:ext cx="9895277" cy="685800"/>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0" fontAlgn="base" hangingPunct="0">
              <a:spcBef>
                <a:spcPct val="20000"/>
              </a:spcBef>
              <a:spcAft>
                <a:spcPct val="0"/>
              </a:spcAft>
              <a:buClr>
                <a:schemeClr val="tx1"/>
              </a:buClr>
              <a:buFont typeface="Wingdings" panose="05000000000000000000" pitchFamily="2" charset="2"/>
              <a:buNone/>
              <a:defRPr sz="2400" kern="1200">
                <a:solidFill>
                  <a:schemeClr val="tx1"/>
                </a:solidFill>
                <a:latin typeface="+mn-lt"/>
                <a:ea typeface="+mn-ea"/>
                <a:cs typeface="+mn-cs"/>
              </a:defRPr>
            </a:lvl1pPr>
            <a:lvl2pPr marL="457200" indent="0" algn="ctr" rtl="0" eaLnBrk="0" fontAlgn="base" hangingPunct="0">
              <a:spcBef>
                <a:spcPct val="20000"/>
              </a:spcBef>
              <a:spcAft>
                <a:spcPct val="0"/>
              </a:spcAft>
              <a:buClr>
                <a:schemeClr val="tx1"/>
              </a:buClr>
              <a:buNone/>
              <a:defRPr sz="2000" kern="1200">
                <a:solidFill>
                  <a:schemeClr val="tx1"/>
                </a:solidFill>
                <a:latin typeface="+mn-lt"/>
                <a:ea typeface="+mn-ea"/>
                <a:cs typeface="+mn-cs"/>
              </a:defRPr>
            </a:lvl2pPr>
            <a:lvl3pPr marL="914400" indent="0" algn="ctr" rtl="0" eaLnBrk="0" fontAlgn="base" hangingPunct="0">
              <a:spcBef>
                <a:spcPct val="20000"/>
              </a:spcBef>
              <a:spcAft>
                <a:spcPct val="0"/>
              </a:spcAft>
              <a:buClr>
                <a:schemeClr val="tx1"/>
              </a:buClr>
              <a:buFont typeface="Wingdings" panose="05000000000000000000" pitchFamily="2" charset="2"/>
              <a:buNone/>
              <a:defRPr sz="1800" kern="1200">
                <a:solidFill>
                  <a:schemeClr val="tx1"/>
                </a:solidFill>
                <a:latin typeface="+mn-lt"/>
                <a:ea typeface="+mn-ea"/>
                <a:cs typeface="+mn-cs"/>
              </a:defRPr>
            </a:lvl3pPr>
            <a:lvl4pPr marL="1371600" indent="0" algn="ctr" rtl="0" eaLnBrk="0" fontAlgn="base" hangingPunct="0">
              <a:spcBef>
                <a:spcPct val="20000"/>
              </a:spcBef>
              <a:spcAft>
                <a:spcPct val="0"/>
              </a:spcAft>
              <a:buNone/>
              <a:defRPr sz="1600" kern="1200">
                <a:solidFill>
                  <a:schemeClr val="tx1"/>
                </a:solidFill>
                <a:latin typeface="+mn-lt"/>
                <a:ea typeface="+mn-ea"/>
                <a:cs typeface="+mn-cs"/>
              </a:defRPr>
            </a:lvl4pPr>
            <a:lvl5pPr marL="1828800" indent="0" algn="ctr" rtl="0" eaLnBrk="0" fontAlgn="base" hangingPunct="0">
              <a:spcBef>
                <a:spcPct val="20000"/>
              </a:spcBef>
              <a:spcAft>
                <a:spcPct val="0"/>
              </a:spcAft>
              <a:buFont typeface="Wingdings" panose="05000000000000000000" pitchFamily="2" charset="2"/>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just" defTabSz="465138" eaLnBrk="1" hangingPunct="1">
              <a:lnSpc>
                <a:spcPct val="150000"/>
              </a:lnSpc>
              <a:spcBef>
                <a:spcPct val="0"/>
              </a:spcBef>
            </a:pPr>
            <a:r>
              <a:rPr lang="en-US" altLang="en-US" b="1" dirty="0">
                <a:solidFill>
                  <a:srgbClr val="0000FF"/>
                </a:solidFill>
                <a:latin typeface="Times New Roman" panose="02020603050405020304" pitchFamily="18" charset="0"/>
                <a:cs typeface="Times New Roman" panose="02020603050405020304" pitchFamily="18" charset="0"/>
              </a:rPr>
              <a:t> II. CÁC GIẢI PHÁP AN NINH MẠNG</a:t>
            </a:r>
            <a:endParaRPr lang="vi-VN" dirty="0">
              <a:latin typeface="+mj-lt"/>
            </a:endParaRPr>
          </a:p>
          <a:p>
            <a:pPr algn="just" defTabSz="465138" eaLnBrk="1" hangingPunct="1">
              <a:lnSpc>
                <a:spcPct val="150000"/>
              </a:lnSpc>
              <a:spcBef>
                <a:spcPct val="0"/>
              </a:spcBef>
            </a:pPr>
            <a:endParaRPr lang="en-US" altLang="en-US" b="1" dirty="0">
              <a:solidFill>
                <a:srgbClr val="0000FF"/>
              </a:solidFill>
              <a:latin typeface="Times New Roman" panose="02020603050405020304" pitchFamily="18" charset="0"/>
              <a:cs typeface="Times New Roman" panose="02020603050405020304" pitchFamily="18" charset="0"/>
            </a:endParaRPr>
          </a:p>
        </p:txBody>
      </p:sp>
      <p:sp>
        <p:nvSpPr>
          <p:cNvPr id="11" name="Rectangle 3">
            <a:extLst>
              <a:ext uri="{FF2B5EF4-FFF2-40B4-BE49-F238E27FC236}">
                <a16:creationId xmlns:a16="http://schemas.microsoft.com/office/drawing/2014/main" id="{B636A850-1517-C613-7F2D-EBCD91819DB4}"/>
              </a:ext>
            </a:extLst>
          </p:cNvPr>
          <p:cNvSpPr txBox="1">
            <a:spLocks noChangeArrowheads="1"/>
          </p:cNvSpPr>
          <p:nvPr/>
        </p:nvSpPr>
        <p:spPr bwMode="auto">
          <a:xfrm>
            <a:off x="1396176" y="1407739"/>
            <a:ext cx="9895277" cy="685800"/>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0" fontAlgn="base" hangingPunct="0">
              <a:spcBef>
                <a:spcPct val="20000"/>
              </a:spcBef>
              <a:spcAft>
                <a:spcPct val="0"/>
              </a:spcAft>
              <a:buClr>
                <a:schemeClr val="tx1"/>
              </a:buClr>
              <a:buFont typeface="Wingdings" panose="05000000000000000000" pitchFamily="2" charset="2"/>
              <a:buNone/>
              <a:defRPr sz="2400" kern="1200">
                <a:solidFill>
                  <a:schemeClr val="tx1"/>
                </a:solidFill>
                <a:latin typeface="+mn-lt"/>
                <a:ea typeface="+mn-ea"/>
                <a:cs typeface="+mn-cs"/>
              </a:defRPr>
            </a:lvl1pPr>
            <a:lvl2pPr marL="457200" indent="0" algn="ctr" rtl="0" eaLnBrk="0" fontAlgn="base" hangingPunct="0">
              <a:spcBef>
                <a:spcPct val="20000"/>
              </a:spcBef>
              <a:spcAft>
                <a:spcPct val="0"/>
              </a:spcAft>
              <a:buClr>
                <a:schemeClr val="tx1"/>
              </a:buClr>
              <a:buNone/>
              <a:defRPr sz="2000" kern="1200">
                <a:solidFill>
                  <a:schemeClr val="tx1"/>
                </a:solidFill>
                <a:latin typeface="+mn-lt"/>
                <a:ea typeface="+mn-ea"/>
                <a:cs typeface="+mn-cs"/>
              </a:defRPr>
            </a:lvl2pPr>
            <a:lvl3pPr marL="914400" indent="0" algn="ctr" rtl="0" eaLnBrk="0" fontAlgn="base" hangingPunct="0">
              <a:spcBef>
                <a:spcPct val="20000"/>
              </a:spcBef>
              <a:spcAft>
                <a:spcPct val="0"/>
              </a:spcAft>
              <a:buClr>
                <a:schemeClr val="tx1"/>
              </a:buClr>
              <a:buFont typeface="Wingdings" panose="05000000000000000000" pitchFamily="2" charset="2"/>
              <a:buNone/>
              <a:defRPr sz="1800" kern="1200">
                <a:solidFill>
                  <a:schemeClr val="tx1"/>
                </a:solidFill>
                <a:latin typeface="+mn-lt"/>
                <a:ea typeface="+mn-ea"/>
                <a:cs typeface="+mn-cs"/>
              </a:defRPr>
            </a:lvl3pPr>
            <a:lvl4pPr marL="1371600" indent="0" algn="ctr" rtl="0" eaLnBrk="0" fontAlgn="base" hangingPunct="0">
              <a:spcBef>
                <a:spcPct val="20000"/>
              </a:spcBef>
              <a:spcAft>
                <a:spcPct val="0"/>
              </a:spcAft>
              <a:buNone/>
              <a:defRPr sz="1600" kern="1200">
                <a:solidFill>
                  <a:schemeClr val="tx1"/>
                </a:solidFill>
                <a:latin typeface="+mn-lt"/>
                <a:ea typeface="+mn-ea"/>
                <a:cs typeface="+mn-cs"/>
              </a:defRPr>
            </a:lvl4pPr>
            <a:lvl5pPr marL="1828800" indent="0" algn="ctr" rtl="0" eaLnBrk="0" fontAlgn="base" hangingPunct="0">
              <a:spcBef>
                <a:spcPct val="20000"/>
              </a:spcBef>
              <a:spcAft>
                <a:spcPct val="0"/>
              </a:spcAft>
              <a:buFont typeface="Wingdings" panose="05000000000000000000" pitchFamily="2" charset="2"/>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just" defTabSz="465138" eaLnBrk="1" hangingPunct="1">
              <a:lnSpc>
                <a:spcPct val="150000"/>
              </a:lnSpc>
              <a:spcBef>
                <a:spcPct val="0"/>
              </a:spcBef>
            </a:pPr>
            <a:r>
              <a:rPr lang="en-US" altLang="en-US" b="1" dirty="0">
                <a:solidFill>
                  <a:srgbClr val="0000FF"/>
                </a:solidFill>
                <a:latin typeface="Times New Roman" panose="02020603050405020304" pitchFamily="18" charset="0"/>
                <a:cs typeface="Times New Roman" panose="02020603050405020304" pitchFamily="18" charset="0"/>
              </a:rPr>
              <a:t>4. </a:t>
            </a:r>
            <a:r>
              <a:rPr lang="en-US" altLang="en-US" b="1" dirty="0" err="1">
                <a:solidFill>
                  <a:srgbClr val="0000FF"/>
                </a:solidFill>
                <a:latin typeface="Times New Roman" panose="02020603050405020304" pitchFamily="18" charset="0"/>
                <a:cs typeface="Times New Roman" panose="02020603050405020304" pitchFamily="18" charset="0"/>
              </a:rPr>
              <a:t>Mật</a:t>
            </a:r>
            <a:r>
              <a:rPr lang="en-US" altLang="en-US" b="1" dirty="0">
                <a:solidFill>
                  <a:srgbClr val="0000FF"/>
                </a:solidFill>
                <a:latin typeface="Times New Roman" panose="02020603050405020304" pitchFamily="18" charset="0"/>
                <a:cs typeface="Times New Roman" panose="02020603050405020304" pitchFamily="18" charset="0"/>
              </a:rPr>
              <a:t> </a:t>
            </a:r>
            <a:r>
              <a:rPr lang="en-US" altLang="en-US" b="1" dirty="0" err="1">
                <a:solidFill>
                  <a:srgbClr val="0000FF"/>
                </a:solidFill>
                <a:latin typeface="Times New Roman" panose="02020603050405020304" pitchFamily="18" charset="0"/>
                <a:cs typeface="Times New Roman" panose="02020603050405020304" pitchFamily="18" charset="0"/>
              </a:rPr>
              <a:t>khẩu</a:t>
            </a:r>
            <a:r>
              <a:rPr lang="en-US" altLang="en-US" b="1" dirty="0">
                <a:solidFill>
                  <a:srgbClr val="0000FF"/>
                </a:solidFill>
                <a:latin typeface="Times New Roman" panose="02020603050405020304" pitchFamily="18" charset="0"/>
                <a:cs typeface="Times New Roman" panose="02020603050405020304" pitchFamily="18" charset="0"/>
              </a:rPr>
              <a:t> </a:t>
            </a:r>
            <a:r>
              <a:rPr lang="en-US" altLang="en-US" b="1" dirty="0" err="1">
                <a:solidFill>
                  <a:srgbClr val="0000FF"/>
                </a:solidFill>
                <a:latin typeface="Times New Roman" panose="02020603050405020304" pitchFamily="18" charset="0"/>
                <a:cs typeface="Times New Roman" panose="02020603050405020304" pitchFamily="18" charset="0"/>
              </a:rPr>
              <a:t>là</a:t>
            </a:r>
            <a:r>
              <a:rPr lang="en-US" altLang="en-US" b="1" dirty="0">
                <a:solidFill>
                  <a:srgbClr val="0000FF"/>
                </a:solidFill>
                <a:latin typeface="Times New Roman" panose="02020603050405020304" pitchFamily="18" charset="0"/>
                <a:cs typeface="Times New Roman" panose="02020603050405020304" pitchFamily="18" charset="0"/>
              </a:rPr>
              <a:t> </a:t>
            </a:r>
            <a:r>
              <a:rPr lang="en-US" altLang="en-US" b="1" dirty="0" err="1">
                <a:solidFill>
                  <a:srgbClr val="0000FF"/>
                </a:solidFill>
                <a:latin typeface="Times New Roman" panose="02020603050405020304" pitchFamily="18" charset="0"/>
                <a:cs typeface="Times New Roman" panose="02020603050405020304" pitchFamily="18" charset="0"/>
              </a:rPr>
              <a:t>chưa</a:t>
            </a:r>
            <a:r>
              <a:rPr lang="en-US" altLang="en-US" b="1" dirty="0">
                <a:solidFill>
                  <a:srgbClr val="0000FF"/>
                </a:solidFill>
                <a:latin typeface="Times New Roman" panose="02020603050405020304" pitchFamily="18" charset="0"/>
                <a:cs typeface="Times New Roman" panose="02020603050405020304" pitchFamily="18" charset="0"/>
              </a:rPr>
              <a:t> </a:t>
            </a:r>
            <a:r>
              <a:rPr lang="en-US" altLang="en-US" b="1" dirty="0" err="1">
                <a:solidFill>
                  <a:srgbClr val="0000FF"/>
                </a:solidFill>
                <a:latin typeface="Times New Roman" panose="02020603050405020304" pitchFamily="18" charset="0"/>
                <a:cs typeface="Times New Roman" panose="02020603050405020304" pitchFamily="18" charset="0"/>
              </a:rPr>
              <a:t>đủ</a:t>
            </a:r>
            <a:r>
              <a:rPr lang="en-US" altLang="en-US" b="1" dirty="0">
                <a:solidFill>
                  <a:srgbClr val="0000FF"/>
                </a:solidFill>
                <a:latin typeface="Times New Roman" panose="02020603050405020304" pitchFamily="18" charset="0"/>
                <a:cs typeface="Times New Roman" panose="02020603050405020304" pitchFamily="18" charset="0"/>
              </a:rPr>
              <a:t>:</a:t>
            </a:r>
          </a:p>
        </p:txBody>
      </p:sp>
      <p:sp>
        <p:nvSpPr>
          <p:cNvPr id="12" name="TextBox 11">
            <a:extLst>
              <a:ext uri="{FF2B5EF4-FFF2-40B4-BE49-F238E27FC236}">
                <a16:creationId xmlns:a16="http://schemas.microsoft.com/office/drawing/2014/main" id="{07EAABE7-1FA9-8644-EFDA-FCB0C8A53F18}"/>
              </a:ext>
            </a:extLst>
          </p:cNvPr>
          <p:cNvSpPr txBox="1"/>
          <p:nvPr/>
        </p:nvSpPr>
        <p:spPr>
          <a:xfrm>
            <a:off x="1396176" y="2093539"/>
            <a:ext cx="10136022" cy="1569660"/>
          </a:xfrm>
          <a:prstGeom prst="rect">
            <a:avLst/>
          </a:prstGeom>
          <a:noFill/>
        </p:spPr>
        <p:txBody>
          <a:bodyPr wrap="square">
            <a:spAutoFit/>
          </a:bodyPr>
          <a:lstStyle/>
          <a:p>
            <a:pPr algn="just"/>
            <a:r>
              <a:rPr lang="en-US" sz="2400" dirty="0">
                <a:solidFill>
                  <a:srgbClr val="292929"/>
                </a:solidFill>
                <a:effectLst/>
                <a:latin typeface="Times New Roman" panose="02020603050405020304" pitchFamily="18" charset="0"/>
                <a:cs typeface="Times New Roman" panose="02020603050405020304" pitchFamily="18" charset="0"/>
              </a:rPr>
              <a:t>	</a:t>
            </a:r>
            <a:r>
              <a:rPr lang="en-US" sz="2400" b="0" i="0" dirty="0">
                <a:solidFill>
                  <a:srgbClr val="333333"/>
                </a:solidFill>
                <a:effectLst/>
                <a:latin typeface="Times New Roman" panose="02020603050405020304" pitchFamily="18" charset="0"/>
                <a:cs typeface="Times New Roman" panose="02020603050405020304" pitchFamily="18" charset="0"/>
              </a:rPr>
              <a:t>Theo </a:t>
            </a:r>
            <a:r>
              <a:rPr lang="en-US" sz="2400" b="0" i="0" dirty="0" err="1">
                <a:solidFill>
                  <a:srgbClr val="333333"/>
                </a:solidFill>
                <a:effectLst/>
                <a:latin typeface="Times New Roman" panose="02020603050405020304" pitchFamily="18" charset="0"/>
                <a:cs typeface="Times New Roman" panose="02020603050405020304" pitchFamily="18" charset="0"/>
              </a:rPr>
              <a:t>báo</a:t>
            </a:r>
            <a:r>
              <a:rPr lang="en-US" sz="2400" b="0" i="0" dirty="0">
                <a:solidFill>
                  <a:srgbClr val="333333"/>
                </a:solidFill>
                <a:effectLst/>
                <a:latin typeface="Times New Roman" panose="02020603050405020304" pitchFamily="18" charset="0"/>
                <a:cs typeface="Times New Roman" panose="02020603050405020304" pitchFamily="18" charset="0"/>
              </a:rPr>
              <a:t> </a:t>
            </a:r>
            <a:r>
              <a:rPr lang="en-US" sz="2400" b="0" i="0" dirty="0" err="1">
                <a:solidFill>
                  <a:srgbClr val="333333"/>
                </a:solidFill>
                <a:effectLst/>
                <a:latin typeface="Times New Roman" panose="02020603050405020304" pitchFamily="18" charset="0"/>
                <a:cs typeface="Times New Roman" panose="02020603050405020304" pitchFamily="18" charset="0"/>
              </a:rPr>
              <a:t>cáo</a:t>
            </a:r>
            <a:r>
              <a:rPr lang="en-US" sz="2400" b="0" i="0" dirty="0">
                <a:solidFill>
                  <a:srgbClr val="333333"/>
                </a:solidFill>
                <a:effectLst/>
                <a:latin typeface="Times New Roman" panose="02020603050405020304" pitchFamily="18" charset="0"/>
                <a:cs typeface="Times New Roman" panose="02020603050405020304" pitchFamily="18" charset="0"/>
              </a:rPr>
              <a:t> </a:t>
            </a:r>
            <a:r>
              <a:rPr lang="en-US" sz="2400" b="0" i="0" dirty="0" err="1">
                <a:solidFill>
                  <a:srgbClr val="333333"/>
                </a:solidFill>
                <a:effectLst/>
                <a:latin typeface="Times New Roman" panose="02020603050405020304" pitchFamily="18" charset="0"/>
                <a:cs typeface="Times New Roman" panose="02020603050405020304" pitchFamily="18" charset="0"/>
              </a:rPr>
              <a:t>điều</a:t>
            </a:r>
            <a:r>
              <a:rPr lang="en-US" sz="2400" b="0" i="0" dirty="0">
                <a:solidFill>
                  <a:srgbClr val="333333"/>
                </a:solidFill>
                <a:effectLst/>
                <a:latin typeface="Times New Roman" panose="02020603050405020304" pitchFamily="18" charset="0"/>
                <a:cs typeface="Times New Roman" panose="02020603050405020304" pitchFamily="18" charset="0"/>
              </a:rPr>
              <a:t> </a:t>
            </a:r>
            <a:r>
              <a:rPr lang="en-US" sz="2400" b="0" i="0" dirty="0" err="1">
                <a:solidFill>
                  <a:srgbClr val="333333"/>
                </a:solidFill>
                <a:effectLst/>
                <a:latin typeface="Times New Roman" panose="02020603050405020304" pitchFamily="18" charset="0"/>
                <a:cs typeface="Times New Roman" panose="02020603050405020304" pitchFamily="18" charset="0"/>
              </a:rPr>
              <a:t>tra</a:t>
            </a:r>
            <a:r>
              <a:rPr lang="en-US" sz="2400" b="0" i="0" dirty="0">
                <a:solidFill>
                  <a:srgbClr val="333333"/>
                </a:solidFill>
                <a:effectLst/>
                <a:latin typeface="Times New Roman" panose="02020603050405020304" pitchFamily="18" charset="0"/>
                <a:cs typeface="Times New Roman" panose="02020603050405020304" pitchFamily="18" charset="0"/>
              </a:rPr>
              <a:t> vi </a:t>
            </a:r>
            <a:r>
              <a:rPr lang="en-US" sz="2400" b="0" i="0" dirty="0" err="1">
                <a:solidFill>
                  <a:srgbClr val="333333"/>
                </a:solidFill>
                <a:effectLst/>
                <a:latin typeface="Times New Roman" panose="02020603050405020304" pitchFamily="18" charset="0"/>
                <a:cs typeface="Times New Roman" panose="02020603050405020304" pitchFamily="18" charset="0"/>
              </a:rPr>
              <a:t>phạm</a:t>
            </a:r>
            <a:r>
              <a:rPr lang="en-US" sz="2400" b="0" i="0" dirty="0">
                <a:solidFill>
                  <a:srgbClr val="333333"/>
                </a:solidFill>
                <a:effectLst/>
                <a:latin typeface="Times New Roman" panose="02020603050405020304" pitchFamily="18" charset="0"/>
                <a:cs typeface="Times New Roman" panose="02020603050405020304" pitchFamily="18" charset="0"/>
              </a:rPr>
              <a:t> </a:t>
            </a:r>
            <a:r>
              <a:rPr lang="en-US" sz="2400" b="0" i="0" dirty="0" err="1">
                <a:solidFill>
                  <a:srgbClr val="333333"/>
                </a:solidFill>
                <a:effectLst/>
                <a:latin typeface="Times New Roman" panose="02020603050405020304" pitchFamily="18" charset="0"/>
                <a:cs typeface="Times New Roman" panose="02020603050405020304" pitchFamily="18" charset="0"/>
              </a:rPr>
              <a:t>dữ</a:t>
            </a:r>
            <a:r>
              <a:rPr lang="en-US" sz="2400" b="0" i="0" dirty="0">
                <a:solidFill>
                  <a:srgbClr val="333333"/>
                </a:solidFill>
                <a:effectLst/>
                <a:latin typeface="Times New Roman" panose="02020603050405020304" pitchFamily="18" charset="0"/>
                <a:cs typeface="Times New Roman" panose="02020603050405020304" pitchFamily="18" charset="0"/>
              </a:rPr>
              <a:t> </a:t>
            </a:r>
            <a:r>
              <a:rPr lang="en-US" sz="2400" b="0" i="0" dirty="0" err="1">
                <a:solidFill>
                  <a:srgbClr val="333333"/>
                </a:solidFill>
                <a:effectLst/>
                <a:latin typeface="Times New Roman" panose="02020603050405020304" pitchFamily="18" charset="0"/>
                <a:cs typeface="Times New Roman" panose="02020603050405020304" pitchFamily="18" charset="0"/>
              </a:rPr>
              <a:t>liệu</a:t>
            </a:r>
            <a:r>
              <a:rPr lang="en-US" sz="2400" b="0" i="0" dirty="0">
                <a:solidFill>
                  <a:srgbClr val="333333"/>
                </a:solidFill>
                <a:effectLst/>
                <a:latin typeface="Times New Roman" panose="02020603050405020304" pitchFamily="18" charset="0"/>
                <a:cs typeface="Times New Roman" panose="02020603050405020304" pitchFamily="18" charset="0"/>
              </a:rPr>
              <a:t> </a:t>
            </a:r>
            <a:r>
              <a:rPr lang="en-US" sz="2400" b="0" i="0" dirty="0" err="1">
                <a:solidFill>
                  <a:srgbClr val="333333"/>
                </a:solidFill>
                <a:effectLst/>
                <a:latin typeface="Times New Roman" panose="02020603050405020304" pitchFamily="18" charset="0"/>
                <a:cs typeface="Times New Roman" panose="02020603050405020304" pitchFamily="18" charset="0"/>
              </a:rPr>
              <a:t>năm</a:t>
            </a:r>
            <a:r>
              <a:rPr lang="en-US" sz="2400" b="0" i="0" dirty="0">
                <a:solidFill>
                  <a:srgbClr val="333333"/>
                </a:solidFill>
                <a:effectLst/>
                <a:latin typeface="Times New Roman" panose="02020603050405020304" pitchFamily="18" charset="0"/>
                <a:cs typeface="Times New Roman" panose="02020603050405020304" pitchFamily="18" charset="0"/>
              </a:rPr>
              <a:t> 2019 </a:t>
            </a:r>
            <a:r>
              <a:rPr lang="en-US" sz="2400" b="0" i="0" dirty="0" err="1">
                <a:solidFill>
                  <a:srgbClr val="333333"/>
                </a:solidFill>
                <a:effectLst/>
                <a:latin typeface="Times New Roman" panose="02020603050405020304" pitchFamily="18" charset="0"/>
                <a:cs typeface="Times New Roman" panose="02020603050405020304" pitchFamily="18" charset="0"/>
              </a:rPr>
              <a:t>của</a:t>
            </a:r>
            <a:r>
              <a:rPr lang="en-US" sz="2400" b="0" i="0" dirty="0">
                <a:solidFill>
                  <a:srgbClr val="333333"/>
                </a:solidFill>
                <a:effectLst/>
                <a:latin typeface="Times New Roman" panose="02020603050405020304" pitchFamily="18" charset="0"/>
                <a:cs typeface="Times New Roman" panose="02020603050405020304" pitchFamily="18" charset="0"/>
              </a:rPr>
              <a:t> Verizon, 80% </a:t>
            </a:r>
            <a:r>
              <a:rPr lang="en-US" sz="2400" b="0" i="0" dirty="0" err="1">
                <a:solidFill>
                  <a:srgbClr val="333333"/>
                </a:solidFill>
                <a:effectLst/>
                <a:latin typeface="Times New Roman" panose="02020603050405020304" pitchFamily="18" charset="0"/>
                <a:cs typeface="Times New Roman" panose="02020603050405020304" pitchFamily="18" charset="0"/>
              </a:rPr>
              <a:t>các</a:t>
            </a:r>
            <a:r>
              <a:rPr lang="en-US" sz="2400" b="0" i="0" dirty="0">
                <a:solidFill>
                  <a:srgbClr val="333333"/>
                </a:solidFill>
                <a:effectLst/>
                <a:latin typeface="Times New Roman" panose="02020603050405020304" pitchFamily="18" charset="0"/>
                <a:cs typeface="Times New Roman" panose="02020603050405020304" pitchFamily="18" charset="0"/>
              </a:rPr>
              <a:t> vi </a:t>
            </a:r>
            <a:r>
              <a:rPr lang="en-US" sz="2400" b="0" i="0" dirty="0" err="1">
                <a:solidFill>
                  <a:srgbClr val="333333"/>
                </a:solidFill>
                <a:effectLst/>
                <a:latin typeface="Times New Roman" panose="02020603050405020304" pitchFamily="18" charset="0"/>
                <a:cs typeface="Times New Roman" panose="02020603050405020304" pitchFamily="18" charset="0"/>
              </a:rPr>
              <a:t>phạm</a:t>
            </a:r>
            <a:r>
              <a:rPr lang="en-US" sz="2400" b="0" i="0" dirty="0">
                <a:solidFill>
                  <a:srgbClr val="333333"/>
                </a:solidFill>
                <a:effectLst/>
                <a:latin typeface="Times New Roman" panose="02020603050405020304" pitchFamily="18" charset="0"/>
                <a:cs typeface="Times New Roman" panose="02020603050405020304" pitchFamily="18" charset="0"/>
              </a:rPr>
              <a:t> </a:t>
            </a:r>
            <a:r>
              <a:rPr lang="en-US" sz="2400" b="0" i="0" dirty="0" err="1">
                <a:solidFill>
                  <a:srgbClr val="333333"/>
                </a:solidFill>
                <a:effectLst/>
                <a:latin typeface="Times New Roman" panose="02020603050405020304" pitchFamily="18" charset="0"/>
                <a:cs typeface="Times New Roman" panose="02020603050405020304" pitchFamily="18" charset="0"/>
              </a:rPr>
              <a:t>liên</a:t>
            </a:r>
            <a:r>
              <a:rPr lang="en-US" sz="2400" b="0" i="0" dirty="0">
                <a:solidFill>
                  <a:srgbClr val="333333"/>
                </a:solidFill>
                <a:effectLst/>
                <a:latin typeface="Times New Roman" panose="02020603050405020304" pitchFamily="18" charset="0"/>
                <a:cs typeface="Times New Roman" panose="02020603050405020304" pitchFamily="18" charset="0"/>
              </a:rPr>
              <a:t> </a:t>
            </a:r>
            <a:r>
              <a:rPr lang="en-US" sz="2400" b="0" i="0" dirty="0" err="1">
                <a:solidFill>
                  <a:srgbClr val="333333"/>
                </a:solidFill>
                <a:effectLst/>
                <a:latin typeface="Times New Roman" panose="02020603050405020304" pitchFamily="18" charset="0"/>
                <a:cs typeface="Times New Roman" panose="02020603050405020304" pitchFamily="18" charset="0"/>
              </a:rPr>
              <a:t>quan</a:t>
            </a:r>
            <a:r>
              <a:rPr lang="en-US" sz="2400" b="0" i="0" dirty="0">
                <a:solidFill>
                  <a:srgbClr val="333333"/>
                </a:solidFill>
                <a:effectLst/>
                <a:latin typeface="Times New Roman" panose="02020603050405020304" pitchFamily="18" charset="0"/>
                <a:cs typeface="Times New Roman" panose="02020603050405020304" pitchFamily="18" charset="0"/>
              </a:rPr>
              <a:t> </a:t>
            </a:r>
            <a:r>
              <a:rPr lang="en-US" sz="2400" b="0" i="0" dirty="0" err="1">
                <a:solidFill>
                  <a:srgbClr val="333333"/>
                </a:solidFill>
                <a:effectLst/>
                <a:latin typeface="Times New Roman" panose="02020603050405020304" pitchFamily="18" charset="0"/>
                <a:cs typeface="Times New Roman" panose="02020603050405020304" pitchFamily="18" charset="0"/>
              </a:rPr>
              <a:t>đến</a:t>
            </a:r>
            <a:r>
              <a:rPr lang="en-US" sz="2400" b="0" i="0" dirty="0">
                <a:solidFill>
                  <a:srgbClr val="333333"/>
                </a:solidFill>
                <a:effectLst/>
                <a:latin typeface="Times New Roman" panose="02020603050405020304" pitchFamily="18" charset="0"/>
                <a:cs typeface="Times New Roman" panose="02020603050405020304" pitchFamily="18" charset="0"/>
              </a:rPr>
              <a:t> </a:t>
            </a:r>
            <a:r>
              <a:rPr lang="en-US" sz="2400" b="0" i="0" dirty="0" err="1">
                <a:solidFill>
                  <a:srgbClr val="333333"/>
                </a:solidFill>
                <a:effectLst/>
                <a:latin typeface="Times New Roman" panose="02020603050405020304" pitchFamily="18" charset="0"/>
                <a:cs typeface="Times New Roman" panose="02020603050405020304" pitchFamily="18" charset="0"/>
              </a:rPr>
              <a:t>tấn</a:t>
            </a:r>
            <a:r>
              <a:rPr lang="en-US" sz="2400" b="0" i="0" dirty="0">
                <a:solidFill>
                  <a:srgbClr val="333333"/>
                </a:solidFill>
                <a:effectLst/>
                <a:latin typeface="Times New Roman" panose="02020603050405020304" pitchFamily="18" charset="0"/>
                <a:cs typeface="Times New Roman" panose="02020603050405020304" pitchFamily="18" charset="0"/>
              </a:rPr>
              <a:t> </a:t>
            </a:r>
            <a:r>
              <a:rPr lang="en-US" sz="2400" b="0" i="0" dirty="0" err="1">
                <a:solidFill>
                  <a:srgbClr val="333333"/>
                </a:solidFill>
                <a:effectLst/>
                <a:latin typeface="Times New Roman" panose="02020603050405020304" pitchFamily="18" charset="0"/>
                <a:cs typeface="Times New Roman" panose="02020603050405020304" pitchFamily="18" charset="0"/>
              </a:rPr>
              <a:t>công</a:t>
            </a:r>
            <a:r>
              <a:rPr lang="en-US" sz="2400" b="0" i="0" dirty="0">
                <a:solidFill>
                  <a:srgbClr val="333333"/>
                </a:solidFill>
                <a:effectLst/>
                <a:latin typeface="Times New Roman" panose="02020603050405020304" pitchFamily="18" charset="0"/>
                <a:cs typeface="Times New Roman" panose="02020603050405020304" pitchFamily="18" charset="0"/>
              </a:rPr>
              <a:t> (hack) </a:t>
            </a:r>
            <a:r>
              <a:rPr lang="en-US" sz="2400" b="0" i="0" dirty="0" err="1">
                <a:solidFill>
                  <a:srgbClr val="333333"/>
                </a:solidFill>
                <a:effectLst/>
                <a:latin typeface="Times New Roman" panose="02020603050405020304" pitchFamily="18" charset="0"/>
                <a:cs typeface="Times New Roman" panose="02020603050405020304" pitchFamily="18" charset="0"/>
              </a:rPr>
              <a:t>là</a:t>
            </a:r>
            <a:r>
              <a:rPr lang="en-US" sz="2400" b="0" i="0" dirty="0">
                <a:solidFill>
                  <a:srgbClr val="333333"/>
                </a:solidFill>
                <a:effectLst/>
                <a:latin typeface="Times New Roman" panose="02020603050405020304" pitchFamily="18" charset="0"/>
                <a:cs typeface="Times New Roman" panose="02020603050405020304" pitchFamily="18" charset="0"/>
              </a:rPr>
              <a:t> do </a:t>
            </a:r>
            <a:r>
              <a:rPr lang="en-US" sz="2400" b="0" i="0" dirty="0" err="1">
                <a:solidFill>
                  <a:srgbClr val="333333"/>
                </a:solidFill>
                <a:effectLst/>
                <a:latin typeface="Times New Roman" panose="02020603050405020304" pitchFamily="18" charset="0"/>
                <a:cs typeface="Times New Roman" panose="02020603050405020304" pitchFamily="18" charset="0"/>
              </a:rPr>
              <a:t>mật</a:t>
            </a:r>
            <a:r>
              <a:rPr lang="en-US" sz="2400" b="0" i="0" dirty="0">
                <a:solidFill>
                  <a:srgbClr val="333333"/>
                </a:solidFill>
                <a:effectLst/>
                <a:latin typeface="Times New Roman" panose="02020603050405020304" pitchFamily="18" charset="0"/>
                <a:cs typeface="Times New Roman" panose="02020603050405020304" pitchFamily="18" charset="0"/>
              </a:rPr>
              <a:t> </a:t>
            </a:r>
            <a:r>
              <a:rPr lang="en-US" sz="2400" b="0" i="0" dirty="0" err="1">
                <a:solidFill>
                  <a:srgbClr val="333333"/>
                </a:solidFill>
                <a:effectLst/>
                <a:latin typeface="Times New Roman" panose="02020603050405020304" pitchFamily="18" charset="0"/>
                <a:cs typeface="Times New Roman" panose="02020603050405020304" pitchFamily="18" charset="0"/>
              </a:rPr>
              <a:t>khẩu</a:t>
            </a:r>
            <a:r>
              <a:rPr lang="en-US" sz="2400" b="0" i="0" dirty="0">
                <a:solidFill>
                  <a:srgbClr val="333333"/>
                </a:solidFill>
                <a:effectLst/>
                <a:latin typeface="Times New Roman" panose="02020603050405020304" pitchFamily="18" charset="0"/>
                <a:cs typeface="Times New Roman" panose="02020603050405020304" pitchFamily="18" charset="0"/>
              </a:rPr>
              <a:t> </a:t>
            </a:r>
            <a:r>
              <a:rPr lang="en-US" sz="2400" b="0" i="0" dirty="0" err="1">
                <a:solidFill>
                  <a:srgbClr val="333333"/>
                </a:solidFill>
                <a:effectLst/>
                <a:latin typeface="Times New Roman" panose="02020603050405020304" pitchFamily="18" charset="0"/>
                <a:cs typeface="Times New Roman" panose="02020603050405020304" pitchFamily="18" charset="0"/>
              </a:rPr>
              <a:t>yếu</a:t>
            </a:r>
            <a:r>
              <a:rPr lang="en-US" sz="2400" b="0" i="0" dirty="0">
                <a:solidFill>
                  <a:srgbClr val="333333"/>
                </a:solidFill>
                <a:effectLst/>
                <a:latin typeface="Times New Roman" panose="02020603050405020304" pitchFamily="18" charset="0"/>
                <a:cs typeface="Times New Roman" panose="02020603050405020304" pitchFamily="18" charset="0"/>
              </a:rPr>
              <a:t> </a:t>
            </a:r>
            <a:r>
              <a:rPr lang="en-US" sz="2400" b="0" i="0" dirty="0" err="1">
                <a:solidFill>
                  <a:srgbClr val="333333"/>
                </a:solidFill>
                <a:effectLst/>
                <a:latin typeface="Times New Roman" panose="02020603050405020304" pitchFamily="18" charset="0"/>
                <a:cs typeface="Times New Roman" panose="02020603050405020304" pitchFamily="18" charset="0"/>
              </a:rPr>
              <a:t>hoặc</a:t>
            </a:r>
            <a:r>
              <a:rPr lang="en-US" sz="2400" b="0" i="0" dirty="0">
                <a:solidFill>
                  <a:srgbClr val="333333"/>
                </a:solidFill>
                <a:effectLst/>
                <a:latin typeface="Times New Roman" panose="02020603050405020304" pitchFamily="18" charset="0"/>
                <a:cs typeface="Times New Roman" panose="02020603050405020304" pitchFamily="18" charset="0"/>
              </a:rPr>
              <a:t> </a:t>
            </a:r>
            <a:r>
              <a:rPr lang="en-US" sz="2400" b="0" i="0" dirty="0" err="1">
                <a:solidFill>
                  <a:srgbClr val="333333"/>
                </a:solidFill>
                <a:effectLst/>
                <a:latin typeface="Times New Roman" panose="02020603050405020304" pitchFamily="18" charset="0"/>
                <a:cs typeface="Times New Roman" panose="02020603050405020304" pitchFamily="18" charset="0"/>
              </a:rPr>
              <a:t>bị</a:t>
            </a:r>
            <a:r>
              <a:rPr lang="en-US" sz="2400" b="0" i="0" dirty="0">
                <a:solidFill>
                  <a:srgbClr val="333333"/>
                </a:solidFill>
                <a:effectLst/>
                <a:latin typeface="Times New Roman" panose="02020603050405020304" pitchFamily="18" charset="0"/>
                <a:cs typeface="Times New Roman" panose="02020603050405020304" pitchFamily="18" charset="0"/>
              </a:rPr>
              <a:t> </a:t>
            </a:r>
            <a:r>
              <a:rPr lang="en-US" sz="2400" b="0" i="0" dirty="0" err="1">
                <a:solidFill>
                  <a:srgbClr val="333333"/>
                </a:solidFill>
                <a:effectLst/>
                <a:latin typeface="Times New Roman" panose="02020603050405020304" pitchFamily="18" charset="0"/>
                <a:cs typeface="Times New Roman" panose="02020603050405020304" pitchFamily="18" charset="0"/>
              </a:rPr>
              <a:t>xâm</a:t>
            </a:r>
            <a:r>
              <a:rPr lang="en-US" sz="2400" b="0" i="0" dirty="0">
                <a:solidFill>
                  <a:srgbClr val="333333"/>
                </a:solidFill>
                <a:effectLst/>
                <a:latin typeface="Times New Roman" panose="02020603050405020304" pitchFamily="18" charset="0"/>
                <a:cs typeface="Times New Roman" panose="02020603050405020304" pitchFamily="18" charset="0"/>
              </a:rPr>
              <a:t> </a:t>
            </a:r>
            <a:r>
              <a:rPr lang="en-US" sz="2400" b="0" i="0" dirty="0" err="1">
                <a:solidFill>
                  <a:srgbClr val="333333"/>
                </a:solidFill>
                <a:effectLst/>
                <a:latin typeface="Times New Roman" panose="02020603050405020304" pitchFamily="18" charset="0"/>
                <a:cs typeface="Times New Roman" panose="02020603050405020304" pitchFamily="18" charset="0"/>
              </a:rPr>
              <a:t>phạm</a:t>
            </a:r>
            <a:r>
              <a:rPr lang="en-US" sz="2400" b="0" i="0" dirty="0">
                <a:solidFill>
                  <a:srgbClr val="333333"/>
                </a:solidFill>
                <a:effectLst/>
                <a:latin typeface="Times New Roman" panose="02020603050405020304" pitchFamily="18" charset="0"/>
                <a:cs typeface="Times New Roman" panose="02020603050405020304" pitchFamily="18" charset="0"/>
              </a:rPr>
              <a:t> </a:t>
            </a:r>
            <a:r>
              <a:rPr lang="en-US" sz="2400" b="0" i="0" dirty="0" err="1">
                <a:solidFill>
                  <a:srgbClr val="333333"/>
                </a:solidFill>
                <a:effectLst/>
                <a:latin typeface="Times New Roman" panose="02020603050405020304" pitchFamily="18" charset="0"/>
                <a:cs typeface="Times New Roman" panose="02020603050405020304" pitchFamily="18" charset="0"/>
              </a:rPr>
              <a:t>mật</a:t>
            </a:r>
            <a:r>
              <a:rPr lang="en-US" sz="2400" b="0" i="0" dirty="0">
                <a:solidFill>
                  <a:srgbClr val="333333"/>
                </a:solidFill>
                <a:effectLst/>
                <a:latin typeface="Times New Roman" panose="02020603050405020304" pitchFamily="18" charset="0"/>
                <a:cs typeface="Times New Roman" panose="02020603050405020304" pitchFamily="18" charset="0"/>
              </a:rPr>
              <a:t> </a:t>
            </a:r>
            <a:r>
              <a:rPr lang="en-US" sz="2400" b="0" i="0" dirty="0" err="1">
                <a:solidFill>
                  <a:srgbClr val="333333"/>
                </a:solidFill>
                <a:effectLst/>
                <a:latin typeface="Times New Roman" panose="02020603050405020304" pitchFamily="18" charset="0"/>
                <a:cs typeface="Times New Roman" panose="02020603050405020304" pitchFamily="18" charset="0"/>
              </a:rPr>
              <a:t>khẩu</a:t>
            </a:r>
            <a:r>
              <a:rPr lang="en-US" sz="2400" b="0" i="0" dirty="0">
                <a:solidFill>
                  <a:srgbClr val="333333"/>
                </a:solidFill>
                <a:effectLst/>
                <a:latin typeface="Times New Roman" panose="02020603050405020304" pitchFamily="18" charset="0"/>
                <a:cs typeface="Times New Roman" panose="02020603050405020304" pitchFamily="18" charset="0"/>
              </a:rPr>
              <a:t>. </a:t>
            </a:r>
            <a:r>
              <a:rPr lang="en-US" sz="2400" b="0" i="0" dirty="0" err="1">
                <a:solidFill>
                  <a:srgbClr val="333333"/>
                </a:solidFill>
                <a:effectLst/>
                <a:latin typeface="Times New Roman" panose="02020603050405020304" pitchFamily="18" charset="0"/>
                <a:cs typeface="Times New Roman" panose="02020603050405020304" pitchFamily="18" charset="0"/>
              </a:rPr>
              <a:t>Vì</a:t>
            </a:r>
            <a:r>
              <a:rPr lang="en-US" sz="2400" b="0" i="0" dirty="0">
                <a:solidFill>
                  <a:srgbClr val="333333"/>
                </a:solidFill>
                <a:effectLst/>
                <a:latin typeface="Times New Roman" panose="02020603050405020304" pitchFamily="18" charset="0"/>
                <a:cs typeface="Times New Roman" panose="02020603050405020304" pitchFamily="18" charset="0"/>
              </a:rPr>
              <a:t> </a:t>
            </a:r>
            <a:r>
              <a:rPr lang="en-US" sz="2400" b="0" i="0" dirty="0" err="1">
                <a:solidFill>
                  <a:srgbClr val="333333"/>
                </a:solidFill>
                <a:effectLst/>
                <a:latin typeface="Times New Roman" panose="02020603050405020304" pitchFamily="18" charset="0"/>
                <a:cs typeface="Times New Roman" panose="02020603050405020304" pitchFamily="18" charset="0"/>
              </a:rPr>
              <a:t>vậy</a:t>
            </a:r>
            <a:r>
              <a:rPr lang="en-US" sz="2400" b="0" i="0" dirty="0">
                <a:solidFill>
                  <a:srgbClr val="333333"/>
                </a:solidFill>
                <a:effectLst/>
                <a:latin typeface="Times New Roman" panose="02020603050405020304" pitchFamily="18" charset="0"/>
                <a:cs typeface="Times New Roman" panose="02020603050405020304" pitchFamily="18" charset="0"/>
              </a:rPr>
              <a:t>, </a:t>
            </a:r>
            <a:r>
              <a:rPr lang="en-US" sz="2400" b="0" i="0" dirty="0" err="1">
                <a:solidFill>
                  <a:srgbClr val="333333"/>
                </a:solidFill>
                <a:effectLst/>
                <a:latin typeface="Times New Roman" panose="02020603050405020304" pitchFamily="18" charset="0"/>
                <a:cs typeface="Times New Roman" panose="02020603050405020304" pitchFamily="18" charset="0"/>
              </a:rPr>
              <a:t>nếu</a:t>
            </a:r>
            <a:r>
              <a:rPr lang="en-US" sz="2400" b="0" i="0" dirty="0">
                <a:solidFill>
                  <a:srgbClr val="333333"/>
                </a:solidFill>
                <a:effectLst/>
                <a:latin typeface="Times New Roman" panose="02020603050405020304" pitchFamily="18" charset="0"/>
                <a:cs typeface="Times New Roman" panose="02020603050405020304" pitchFamily="18" charset="0"/>
              </a:rPr>
              <a:t> </a:t>
            </a:r>
            <a:r>
              <a:rPr lang="en-US" sz="2400" b="0" i="0" dirty="0" err="1">
                <a:solidFill>
                  <a:srgbClr val="333333"/>
                </a:solidFill>
                <a:effectLst/>
                <a:latin typeface="Times New Roman" panose="02020603050405020304" pitchFamily="18" charset="0"/>
                <a:cs typeface="Times New Roman" panose="02020603050405020304" pitchFamily="18" charset="0"/>
              </a:rPr>
              <a:t>chỉ</a:t>
            </a:r>
            <a:r>
              <a:rPr lang="en-US" sz="2400" b="0" i="0" dirty="0">
                <a:solidFill>
                  <a:srgbClr val="333333"/>
                </a:solidFill>
                <a:effectLst/>
                <a:latin typeface="Times New Roman" panose="02020603050405020304" pitchFamily="18" charset="0"/>
                <a:cs typeface="Times New Roman" panose="02020603050405020304" pitchFamily="18" charset="0"/>
              </a:rPr>
              <a:t> </a:t>
            </a:r>
            <a:r>
              <a:rPr lang="en-US" sz="2400" b="0" i="0" dirty="0" err="1">
                <a:solidFill>
                  <a:srgbClr val="333333"/>
                </a:solidFill>
                <a:effectLst/>
                <a:latin typeface="Times New Roman" panose="02020603050405020304" pitchFamily="18" charset="0"/>
                <a:cs typeface="Times New Roman" panose="02020603050405020304" pitchFamily="18" charset="0"/>
              </a:rPr>
              <a:t>dùng</a:t>
            </a:r>
            <a:r>
              <a:rPr lang="en-US" sz="2400" b="0" i="0" dirty="0">
                <a:solidFill>
                  <a:srgbClr val="333333"/>
                </a:solidFill>
                <a:effectLst/>
                <a:latin typeface="Times New Roman" panose="02020603050405020304" pitchFamily="18" charset="0"/>
                <a:cs typeface="Times New Roman" panose="02020603050405020304" pitchFamily="18" charset="0"/>
              </a:rPr>
              <a:t> </a:t>
            </a:r>
            <a:r>
              <a:rPr lang="en-US" sz="2400" b="0" i="0" dirty="0" err="1">
                <a:solidFill>
                  <a:srgbClr val="333333"/>
                </a:solidFill>
                <a:effectLst/>
                <a:latin typeface="Times New Roman" panose="02020603050405020304" pitchFamily="18" charset="0"/>
                <a:cs typeface="Times New Roman" panose="02020603050405020304" pitchFamily="18" charset="0"/>
              </a:rPr>
              <a:t>mật</a:t>
            </a:r>
            <a:r>
              <a:rPr lang="en-US" sz="2400" b="0" i="0" dirty="0">
                <a:solidFill>
                  <a:srgbClr val="333333"/>
                </a:solidFill>
                <a:effectLst/>
                <a:latin typeface="Times New Roman" panose="02020603050405020304" pitchFamily="18" charset="0"/>
                <a:cs typeface="Times New Roman" panose="02020603050405020304" pitchFamily="18" charset="0"/>
              </a:rPr>
              <a:t> </a:t>
            </a:r>
            <a:r>
              <a:rPr lang="en-US" sz="2400" b="0" i="0" dirty="0" err="1">
                <a:solidFill>
                  <a:srgbClr val="333333"/>
                </a:solidFill>
                <a:effectLst/>
                <a:latin typeface="Times New Roman" panose="02020603050405020304" pitchFamily="18" charset="0"/>
                <a:cs typeface="Times New Roman" panose="02020603050405020304" pitchFamily="18" charset="0"/>
              </a:rPr>
              <a:t>khẩu</a:t>
            </a:r>
            <a:r>
              <a:rPr lang="en-US" sz="2400" b="0" i="0" dirty="0">
                <a:solidFill>
                  <a:srgbClr val="333333"/>
                </a:solidFill>
                <a:effectLst/>
                <a:latin typeface="Times New Roman" panose="02020603050405020304" pitchFamily="18" charset="0"/>
                <a:cs typeface="Times New Roman" panose="02020603050405020304" pitchFamily="18" charset="0"/>
              </a:rPr>
              <a:t> </a:t>
            </a:r>
            <a:r>
              <a:rPr lang="en-US" sz="2400" b="0" i="0" dirty="0" err="1">
                <a:solidFill>
                  <a:srgbClr val="333333"/>
                </a:solidFill>
                <a:effectLst/>
                <a:latin typeface="Times New Roman" panose="02020603050405020304" pitchFamily="18" charset="0"/>
                <a:cs typeface="Times New Roman" panose="02020603050405020304" pitchFamily="18" charset="0"/>
              </a:rPr>
              <a:t>thôi</a:t>
            </a:r>
            <a:r>
              <a:rPr lang="en-US" sz="2400" b="0" i="0" dirty="0">
                <a:solidFill>
                  <a:srgbClr val="333333"/>
                </a:solidFill>
                <a:effectLst/>
                <a:latin typeface="Times New Roman" panose="02020603050405020304" pitchFamily="18" charset="0"/>
                <a:cs typeface="Times New Roman" panose="02020603050405020304" pitchFamily="18" charset="0"/>
              </a:rPr>
              <a:t> </a:t>
            </a:r>
            <a:r>
              <a:rPr lang="en-US" sz="2400" b="0" i="0" dirty="0" err="1">
                <a:solidFill>
                  <a:srgbClr val="333333"/>
                </a:solidFill>
                <a:effectLst/>
                <a:latin typeface="Times New Roman" panose="02020603050405020304" pitchFamily="18" charset="0"/>
                <a:cs typeface="Times New Roman" panose="02020603050405020304" pitchFamily="18" charset="0"/>
              </a:rPr>
              <a:t>là</a:t>
            </a:r>
            <a:r>
              <a:rPr lang="en-US" sz="2400" b="0" i="0" dirty="0">
                <a:solidFill>
                  <a:srgbClr val="333333"/>
                </a:solidFill>
                <a:effectLst/>
                <a:latin typeface="Times New Roman" panose="02020603050405020304" pitchFamily="18" charset="0"/>
                <a:cs typeface="Times New Roman" panose="02020603050405020304" pitchFamily="18" charset="0"/>
              </a:rPr>
              <a:t> </a:t>
            </a:r>
            <a:r>
              <a:rPr lang="en-US" sz="2400" b="0" i="0" dirty="0" err="1">
                <a:solidFill>
                  <a:srgbClr val="333333"/>
                </a:solidFill>
                <a:effectLst/>
                <a:latin typeface="Times New Roman" panose="02020603050405020304" pitchFamily="18" charset="0"/>
                <a:cs typeface="Times New Roman" panose="02020603050405020304" pitchFamily="18" charset="0"/>
              </a:rPr>
              <a:t>không</a:t>
            </a:r>
            <a:r>
              <a:rPr lang="en-US" sz="2400" b="0" i="0" dirty="0">
                <a:solidFill>
                  <a:srgbClr val="333333"/>
                </a:solidFill>
                <a:effectLst/>
                <a:latin typeface="Times New Roman" panose="02020603050405020304" pitchFamily="18" charset="0"/>
                <a:cs typeface="Times New Roman" panose="02020603050405020304" pitchFamily="18" charset="0"/>
              </a:rPr>
              <a:t> </a:t>
            </a:r>
            <a:r>
              <a:rPr lang="en-US" sz="2400" b="0" i="0" dirty="0" err="1">
                <a:solidFill>
                  <a:srgbClr val="333333"/>
                </a:solidFill>
                <a:effectLst/>
                <a:latin typeface="Times New Roman" panose="02020603050405020304" pitchFamily="18" charset="0"/>
                <a:cs typeface="Times New Roman" panose="02020603050405020304" pitchFamily="18" charset="0"/>
              </a:rPr>
              <a:t>đủ</a:t>
            </a:r>
            <a:r>
              <a:rPr lang="en-US" sz="2400" b="0" i="0" dirty="0">
                <a:solidFill>
                  <a:srgbClr val="333333"/>
                </a:solidFill>
                <a:effectLst/>
                <a:latin typeface="Times New Roman" panose="02020603050405020304" pitchFamily="18" charset="0"/>
                <a:cs typeface="Times New Roman" panose="02020603050405020304" pitchFamily="18" charset="0"/>
              </a:rPr>
              <a:t>, </a:t>
            </a:r>
            <a:r>
              <a:rPr lang="en-US" sz="2400" b="0" i="0" dirty="0" err="1">
                <a:solidFill>
                  <a:srgbClr val="333333"/>
                </a:solidFill>
                <a:effectLst/>
                <a:latin typeface="Times New Roman" panose="02020603050405020304" pitchFamily="18" charset="0"/>
                <a:cs typeface="Times New Roman" panose="02020603050405020304" pitchFamily="18" charset="0"/>
              </a:rPr>
              <a:t>nên</a:t>
            </a:r>
            <a:r>
              <a:rPr lang="en-US" sz="2400" b="0" i="0" dirty="0">
                <a:solidFill>
                  <a:srgbClr val="333333"/>
                </a:solidFill>
                <a:effectLst/>
                <a:latin typeface="Times New Roman" panose="02020603050405020304" pitchFamily="18" charset="0"/>
                <a:cs typeface="Times New Roman" panose="02020603050405020304" pitchFamily="18" charset="0"/>
              </a:rPr>
              <a:t> </a:t>
            </a:r>
            <a:r>
              <a:rPr lang="en-US" sz="2400" b="0" i="0" dirty="0" err="1">
                <a:solidFill>
                  <a:srgbClr val="333333"/>
                </a:solidFill>
                <a:effectLst/>
                <a:latin typeface="Times New Roman" panose="02020603050405020304" pitchFamily="18" charset="0"/>
                <a:cs typeface="Times New Roman" panose="02020603050405020304" pitchFamily="18" charset="0"/>
              </a:rPr>
              <a:t>lấy</a:t>
            </a:r>
            <a:r>
              <a:rPr lang="en-US" sz="2400" b="0" i="0" dirty="0">
                <a:solidFill>
                  <a:srgbClr val="333333"/>
                </a:solidFill>
                <a:effectLst/>
                <a:latin typeface="Times New Roman" panose="02020603050405020304" pitchFamily="18" charset="0"/>
                <a:cs typeface="Times New Roman" panose="02020603050405020304" pitchFamily="18" charset="0"/>
              </a:rPr>
              <a:t> </a:t>
            </a:r>
            <a:r>
              <a:rPr lang="en-US" sz="2400" b="0" i="0" dirty="0" err="1">
                <a:solidFill>
                  <a:srgbClr val="333333"/>
                </a:solidFill>
                <a:effectLst/>
                <a:latin typeface="Times New Roman" panose="02020603050405020304" pitchFamily="18" charset="0"/>
                <a:cs typeface="Times New Roman" panose="02020603050405020304" pitchFamily="18" charset="0"/>
              </a:rPr>
              <a:t>xác</a:t>
            </a:r>
            <a:r>
              <a:rPr lang="en-US" sz="2400" b="0" i="0" dirty="0">
                <a:solidFill>
                  <a:srgbClr val="333333"/>
                </a:solidFill>
                <a:effectLst/>
                <a:latin typeface="Times New Roman" panose="02020603050405020304" pitchFamily="18" charset="0"/>
                <a:cs typeface="Times New Roman" panose="02020603050405020304" pitchFamily="18" charset="0"/>
              </a:rPr>
              <a:t> </a:t>
            </a:r>
            <a:r>
              <a:rPr lang="en-US" sz="2400" b="0" i="0" dirty="0" err="1">
                <a:solidFill>
                  <a:srgbClr val="333333"/>
                </a:solidFill>
                <a:effectLst/>
                <a:latin typeface="Times New Roman" panose="02020603050405020304" pitchFamily="18" charset="0"/>
                <a:cs typeface="Times New Roman" panose="02020603050405020304" pitchFamily="18" charset="0"/>
              </a:rPr>
              <a:t>thực</a:t>
            </a:r>
            <a:r>
              <a:rPr lang="en-US" sz="2400" b="0" i="0" dirty="0">
                <a:solidFill>
                  <a:srgbClr val="333333"/>
                </a:solidFill>
                <a:effectLst/>
                <a:latin typeface="Times New Roman" panose="02020603050405020304" pitchFamily="18" charset="0"/>
                <a:cs typeface="Times New Roman" panose="02020603050405020304" pitchFamily="18" charset="0"/>
              </a:rPr>
              <a:t> </a:t>
            </a:r>
            <a:r>
              <a:rPr lang="en-US" sz="2400" b="0" i="0" dirty="0" err="1">
                <a:solidFill>
                  <a:srgbClr val="333333"/>
                </a:solidFill>
                <a:effectLst/>
                <a:latin typeface="Times New Roman" panose="02020603050405020304" pitchFamily="18" charset="0"/>
                <a:cs typeface="Times New Roman" panose="02020603050405020304" pitchFamily="18" charset="0"/>
              </a:rPr>
              <a:t>đa</a:t>
            </a:r>
            <a:r>
              <a:rPr lang="en-US" sz="2400" b="0" i="0" dirty="0">
                <a:solidFill>
                  <a:srgbClr val="333333"/>
                </a:solidFill>
                <a:effectLst/>
                <a:latin typeface="Times New Roman" panose="02020603050405020304" pitchFamily="18" charset="0"/>
                <a:cs typeface="Times New Roman" panose="02020603050405020304" pitchFamily="18" charset="0"/>
              </a:rPr>
              <a:t> </a:t>
            </a:r>
            <a:r>
              <a:rPr lang="en-US" sz="2400" b="0" i="0" dirty="0" err="1">
                <a:solidFill>
                  <a:srgbClr val="333333"/>
                </a:solidFill>
                <a:effectLst/>
                <a:latin typeface="Times New Roman" panose="02020603050405020304" pitchFamily="18" charset="0"/>
                <a:cs typeface="Times New Roman" panose="02020603050405020304" pitchFamily="18" charset="0"/>
              </a:rPr>
              <a:t>yếu</a:t>
            </a:r>
            <a:r>
              <a:rPr lang="en-US" sz="2400" b="0" i="0" dirty="0">
                <a:solidFill>
                  <a:srgbClr val="333333"/>
                </a:solidFill>
                <a:effectLst/>
                <a:latin typeface="Times New Roman" panose="02020603050405020304" pitchFamily="18" charset="0"/>
                <a:cs typeface="Times New Roman" panose="02020603050405020304" pitchFamily="18" charset="0"/>
              </a:rPr>
              <a:t> </a:t>
            </a:r>
            <a:r>
              <a:rPr lang="en-US" sz="2400" b="0" i="0" dirty="0" err="1">
                <a:solidFill>
                  <a:srgbClr val="333333"/>
                </a:solidFill>
                <a:effectLst/>
                <a:latin typeface="Times New Roman" panose="02020603050405020304" pitchFamily="18" charset="0"/>
                <a:cs typeface="Times New Roman" panose="02020603050405020304" pitchFamily="18" charset="0"/>
              </a:rPr>
              <a:t>tố</a:t>
            </a:r>
            <a:r>
              <a:rPr lang="en-US" sz="2400" b="0" i="0" dirty="0">
                <a:solidFill>
                  <a:srgbClr val="333333"/>
                </a:solidFill>
                <a:effectLst/>
                <a:latin typeface="Times New Roman" panose="02020603050405020304" pitchFamily="18" charset="0"/>
                <a:cs typeface="Times New Roman" panose="02020603050405020304" pitchFamily="18" charset="0"/>
              </a:rPr>
              <a:t> (MFA) </a:t>
            </a:r>
            <a:r>
              <a:rPr lang="en-US" sz="2400" b="0" i="0" dirty="0" err="1">
                <a:solidFill>
                  <a:srgbClr val="333333"/>
                </a:solidFill>
                <a:effectLst/>
                <a:latin typeface="Times New Roman" panose="02020603050405020304" pitchFamily="18" charset="0"/>
                <a:cs typeface="Times New Roman" panose="02020603050405020304" pitchFamily="18" charset="0"/>
              </a:rPr>
              <a:t>làm</a:t>
            </a:r>
            <a:r>
              <a:rPr lang="en-US" sz="2400" b="0" i="0" dirty="0">
                <a:solidFill>
                  <a:srgbClr val="333333"/>
                </a:solidFill>
                <a:effectLst/>
                <a:latin typeface="Times New Roman" panose="02020603050405020304" pitchFamily="18" charset="0"/>
                <a:cs typeface="Times New Roman" panose="02020603050405020304" pitchFamily="18" charset="0"/>
              </a:rPr>
              <a:t> </a:t>
            </a:r>
            <a:r>
              <a:rPr lang="en-US" sz="2400" b="0" i="0" dirty="0" err="1">
                <a:solidFill>
                  <a:srgbClr val="333333"/>
                </a:solidFill>
                <a:effectLst/>
                <a:latin typeface="Times New Roman" panose="02020603050405020304" pitchFamily="18" charset="0"/>
                <a:cs typeface="Times New Roman" panose="02020603050405020304" pitchFamily="18" charset="0"/>
              </a:rPr>
              <a:t>tiêu</a:t>
            </a:r>
            <a:r>
              <a:rPr lang="en-US" sz="2400" b="0" i="0" dirty="0">
                <a:solidFill>
                  <a:srgbClr val="333333"/>
                </a:solidFill>
                <a:effectLst/>
                <a:latin typeface="Times New Roman" panose="02020603050405020304" pitchFamily="18" charset="0"/>
                <a:cs typeface="Times New Roman" panose="02020603050405020304" pitchFamily="18" charset="0"/>
              </a:rPr>
              <a:t> </a:t>
            </a:r>
            <a:r>
              <a:rPr lang="en-US" sz="2400" b="0" i="0" dirty="0" err="1">
                <a:solidFill>
                  <a:srgbClr val="333333"/>
                </a:solidFill>
                <a:effectLst/>
                <a:latin typeface="Times New Roman" panose="02020603050405020304" pitchFamily="18" charset="0"/>
                <a:cs typeface="Times New Roman" panose="02020603050405020304" pitchFamily="18" charset="0"/>
              </a:rPr>
              <a:t>chuẩn</a:t>
            </a:r>
            <a:r>
              <a:rPr lang="en-US" sz="2400" b="0" i="0" dirty="0">
                <a:solidFill>
                  <a:srgbClr val="333333"/>
                </a:solidFill>
                <a:effectLst/>
                <a:latin typeface="Times New Roman" panose="02020603050405020304" pitchFamily="18" charset="0"/>
                <a:cs typeface="Times New Roman" panose="02020603050405020304" pitchFamily="18" charset="0"/>
              </a:rPr>
              <a:t> </a:t>
            </a:r>
            <a:r>
              <a:rPr lang="en-US" sz="2400" b="0" i="0" dirty="0" err="1">
                <a:solidFill>
                  <a:srgbClr val="333333"/>
                </a:solidFill>
                <a:effectLst/>
                <a:latin typeface="Times New Roman" panose="02020603050405020304" pitchFamily="18" charset="0"/>
                <a:cs typeface="Times New Roman" panose="02020603050405020304" pitchFamily="18" charset="0"/>
              </a:rPr>
              <a:t>mới</a:t>
            </a:r>
            <a:r>
              <a:rPr lang="en-US" sz="2400" b="0" i="0" dirty="0">
                <a:solidFill>
                  <a:srgbClr val="333333"/>
                </a:solidFill>
                <a:effectLst/>
                <a:latin typeface="Times New Roman" panose="02020603050405020304" pitchFamily="18" charset="0"/>
                <a:cs typeface="Times New Roman" panose="02020603050405020304" pitchFamily="18" charset="0"/>
              </a:rPr>
              <a:t>.</a:t>
            </a:r>
            <a:endParaRPr lang="vi-VN" sz="2400" dirty="0">
              <a:solidFill>
                <a:srgbClr val="292929"/>
              </a:solidFill>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775478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wipe(left)">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wipe(left)">
                                      <p:cBhvr>
                                        <p:cTn id="12"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1"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Diagram 9">
            <a:extLst>
              <a:ext uri="{FF2B5EF4-FFF2-40B4-BE49-F238E27FC236}">
                <a16:creationId xmlns:a16="http://schemas.microsoft.com/office/drawing/2014/main" id="{C743ED0E-49F9-4486-8E7D-1CCEB293982A}"/>
              </a:ext>
            </a:extLst>
          </p:cNvPr>
          <p:cNvGraphicFramePr/>
          <p:nvPr/>
        </p:nvGraphicFramePr>
        <p:xfrm>
          <a:off x="-19666" y="-23360"/>
          <a:ext cx="12211666" cy="76077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pSp>
        <p:nvGrpSpPr>
          <p:cNvPr id="6" name="Group 5">
            <a:extLst>
              <a:ext uri="{FF2B5EF4-FFF2-40B4-BE49-F238E27FC236}">
                <a16:creationId xmlns:a16="http://schemas.microsoft.com/office/drawing/2014/main" id="{117FF2BA-CADF-4D40-B22F-D47AA7BBBAE3}"/>
              </a:ext>
            </a:extLst>
          </p:cNvPr>
          <p:cNvGrpSpPr/>
          <p:nvPr/>
        </p:nvGrpSpPr>
        <p:grpSpPr>
          <a:xfrm>
            <a:off x="0" y="6622024"/>
            <a:ext cx="12191999" cy="250702"/>
            <a:chOff x="0" y="21"/>
            <a:chExt cx="12191999" cy="456753"/>
          </a:xfrm>
        </p:grpSpPr>
        <p:sp>
          <p:nvSpPr>
            <p:cNvPr id="7" name="Rectangle 6">
              <a:extLst>
                <a:ext uri="{FF2B5EF4-FFF2-40B4-BE49-F238E27FC236}">
                  <a16:creationId xmlns:a16="http://schemas.microsoft.com/office/drawing/2014/main" id="{CF8F9F9E-49B6-4FE4-B665-7E1120A4FBB3}"/>
                </a:ext>
              </a:extLst>
            </p:cNvPr>
            <p:cNvSpPr/>
            <p:nvPr/>
          </p:nvSpPr>
          <p:spPr>
            <a:xfrm>
              <a:off x="0" y="21"/>
              <a:ext cx="12191999" cy="456753"/>
            </a:xfrm>
            <a:prstGeom prst="rect">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8" name="TextBox 7">
              <a:extLst>
                <a:ext uri="{FF2B5EF4-FFF2-40B4-BE49-F238E27FC236}">
                  <a16:creationId xmlns:a16="http://schemas.microsoft.com/office/drawing/2014/main" id="{71DB796D-7B78-4006-B866-CD73ABE41CF9}"/>
                </a:ext>
              </a:extLst>
            </p:cNvPr>
            <p:cNvSpPr txBox="1"/>
            <p:nvPr/>
          </p:nvSpPr>
          <p:spPr>
            <a:xfrm>
              <a:off x="0" y="21"/>
              <a:ext cx="12191999" cy="456753"/>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endParaRPr lang="en-US" sz="1600" b="0" kern="1200" dirty="0">
                <a:latin typeface="Times New Roman" panose="02020603050405020304" pitchFamily="18" charset="0"/>
                <a:cs typeface="Times New Roman" panose="02020603050405020304" pitchFamily="18" charset="0"/>
              </a:endParaRPr>
            </a:p>
          </p:txBody>
        </p:sp>
      </p:grpSp>
      <p:sp>
        <p:nvSpPr>
          <p:cNvPr id="9" name="Rectangle 3">
            <a:extLst>
              <a:ext uri="{FF2B5EF4-FFF2-40B4-BE49-F238E27FC236}">
                <a16:creationId xmlns:a16="http://schemas.microsoft.com/office/drawing/2014/main" id="{9529C346-716E-492D-98C1-74144CEA9C59}"/>
              </a:ext>
            </a:extLst>
          </p:cNvPr>
          <p:cNvSpPr txBox="1">
            <a:spLocks noChangeArrowheads="1"/>
          </p:cNvSpPr>
          <p:nvPr/>
        </p:nvSpPr>
        <p:spPr bwMode="auto">
          <a:xfrm>
            <a:off x="1396178" y="838200"/>
            <a:ext cx="9895277" cy="685800"/>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0" fontAlgn="base" hangingPunct="0">
              <a:spcBef>
                <a:spcPct val="20000"/>
              </a:spcBef>
              <a:spcAft>
                <a:spcPct val="0"/>
              </a:spcAft>
              <a:buClr>
                <a:schemeClr val="tx1"/>
              </a:buClr>
              <a:buFont typeface="Wingdings" panose="05000000000000000000" pitchFamily="2" charset="2"/>
              <a:buNone/>
              <a:defRPr sz="2400" kern="1200">
                <a:solidFill>
                  <a:schemeClr val="tx1"/>
                </a:solidFill>
                <a:latin typeface="+mn-lt"/>
                <a:ea typeface="+mn-ea"/>
                <a:cs typeface="+mn-cs"/>
              </a:defRPr>
            </a:lvl1pPr>
            <a:lvl2pPr marL="457200" indent="0" algn="ctr" rtl="0" eaLnBrk="0" fontAlgn="base" hangingPunct="0">
              <a:spcBef>
                <a:spcPct val="20000"/>
              </a:spcBef>
              <a:spcAft>
                <a:spcPct val="0"/>
              </a:spcAft>
              <a:buClr>
                <a:schemeClr val="tx1"/>
              </a:buClr>
              <a:buNone/>
              <a:defRPr sz="2000" kern="1200">
                <a:solidFill>
                  <a:schemeClr val="tx1"/>
                </a:solidFill>
                <a:latin typeface="+mn-lt"/>
                <a:ea typeface="+mn-ea"/>
                <a:cs typeface="+mn-cs"/>
              </a:defRPr>
            </a:lvl2pPr>
            <a:lvl3pPr marL="914400" indent="0" algn="ctr" rtl="0" eaLnBrk="0" fontAlgn="base" hangingPunct="0">
              <a:spcBef>
                <a:spcPct val="20000"/>
              </a:spcBef>
              <a:spcAft>
                <a:spcPct val="0"/>
              </a:spcAft>
              <a:buClr>
                <a:schemeClr val="tx1"/>
              </a:buClr>
              <a:buFont typeface="Wingdings" panose="05000000000000000000" pitchFamily="2" charset="2"/>
              <a:buNone/>
              <a:defRPr sz="1800" kern="1200">
                <a:solidFill>
                  <a:schemeClr val="tx1"/>
                </a:solidFill>
                <a:latin typeface="+mn-lt"/>
                <a:ea typeface="+mn-ea"/>
                <a:cs typeface="+mn-cs"/>
              </a:defRPr>
            </a:lvl3pPr>
            <a:lvl4pPr marL="1371600" indent="0" algn="ctr" rtl="0" eaLnBrk="0" fontAlgn="base" hangingPunct="0">
              <a:spcBef>
                <a:spcPct val="20000"/>
              </a:spcBef>
              <a:spcAft>
                <a:spcPct val="0"/>
              </a:spcAft>
              <a:buNone/>
              <a:defRPr sz="1600" kern="1200">
                <a:solidFill>
                  <a:schemeClr val="tx1"/>
                </a:solidFill>
                <a:latin typeface="+mn-lt"/>
                <a:ea typeface="+mn-ea"/>
                <a:cs typeface="+mn-cs"/>
              </a:defRPr>
            </a:lvl4pPr>
            <a:lvl5pPr marL="1828800" indent="0" algn="ctr" rtl="0" eaLnBrk="0" fontAlgn="base" hangingPunct="0">
              <a:spcBef>
                <a:spcPct val="20000"/>
              </a:spcBef>
              <a:spcAft>
                <a:spcPct val="0"/>
              </a:spcAft>
              <a:buFont typeface="Wingdings" panose="05000000000000000000" pitchFamily="2" charset="2"/>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just" defTabSz="465138" eaLnBrk="1" hangingPunct="1">
              <a:lnSpc>
                <a:spcPct val="150000"/>
              </a:lnSpc>
              <a:spcBef>
                <a:spcPct val="0"/>
              </a:spcBef>
            </a:pPr>
            <a:r>
              <a:rPr lang="en-US" altLang="en-US" b="1" dirty="0">
                <a:solidFill>
                  <a:srgbClr val="0000FF"/>
                </a:solidFill>
                <a:latin typeface="Times New Roman" panose="02020603050405020304" pitchFamily="18" charset="0"/>
                <a:cs typeface="Times New Roman" panose="02020603050405020304" pitchFamily="18" charset="0"/>
              </a:rPr>
              <a:t> II. CÁC GIẢI PHÁP AN NINH MẠNG</a:t>
            </a:r>
            <a:endParaRPr lang="vi-VN" dirty="0">
              <a:latin typeface="+mj-lt"/>
            </a:endParaRPr>
          </a:p>
          <a:p>
            <a:pPr algn="just" defTabSz="465138" eaLnBrk="1" hangingPunct="1">
              <a:lnSpc>
                <a:spcPct val="150000"/>
              </a:lnSpc>
              <a:spcBef>
                <a:spcPct val="0"/>
              </a:spcBef>
            </a:pPr>
            <a:endParaRPr lang="en-US" altLang="en-US" b="1" dirty="0">
              <a:solidFill>
                <a:srgbClr val="0000FF"/>
              </a:solidFill>
              <a:latin typeface="Times New Roman" panose="02020603050405020304" pitchFamily="18" charset="0"/>
              <a:cs typeface="Times New Roman" panose="02020603050405020304" pitchFamily="18" charset="0"/>
            </a:endParaRPr>
          </a:p>
        </p:txBody>
      </p:sp>
      <p:sp>
        <p:nvSpPr>
          <p:cNvPr id="11" name="Rectangle 3">
            <a:extLst>
              <a:ext uri="{FF2B5EF4-FFF2-40B4-BE49-F238E27FC236}">
                <a16:creationId xmlns:a16="http://schemas.microsoft.com/office/drawing/2014/main" id="{B636A850-1517-C613-7F2D-EBCD91819DB4}"/>
              </a:ext>
            </a:extLst>
          </p:cNvPr>
          <p:cNvSpPr txBox="1">
            <a:spLocks noChangeArrowheads="1"/>
          </p:cNvSpPr>
          <p:nvPr/>
        </p:nvSpPr>
        <p:spPr bwMode="auto">
          <a:xfrm>
            <a:off x="1396176" y="1407739"/>
            <a:ext cx="9895277" cy="685800"/>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0" fontAlgn="base" hangingPunct="0">
              <a:spcBef>
                <a:spcPct val="20000"/>
              </a:spcBef>
              <a:spcAft>
                <a:spcPct val="0"/>
              </a:spcAft>
              <a:buClr>
                <a:schemeClr val="tx1"/>
              </a:buClr>
              <a:buFont typeface="Wingdings" panose="05000000000000000000" pitchFamily="2" charset="2"/>
              <a:buNone/>
              <a:defRPr sz="2400" kern="1200">
                <a:solidFill>
                  <a:schemeClr val="tx1"/>
                </a:solidFill>
                <a:latin typeface="+mn-lt"/>
                <a:ea typeface="+mn-ea"/>
                <a:cs typeface="+mn-cs"/>
              </a:defRPr>
            </a:lvl1pPr>
            <a:lvl2pPr marL="457200" indent="0" algn="ctr" rtl="0" eaLnBrk="0" fontAlgn="base" hangingPunct="0">
              <a:spcBef>
                <a:spcPct val="20000"/>
              </a:spcBef>
              <a:spcAft>
                <a:spcPct val="0"/>
              </a:spcAft>
              <a:buClr>
                <a:schemeClr val="tx1"/>
              </a:buClr>
              <a:buNone/>
              <a:defRPr sz="2000" kern="1200">
                <a:solidFill>
                  <a:schemeClr val="tx1"/>
                </a:solidFill>
                <a:latin typeface="+mn-lt"/>
                <a:ea typeface="+mn-ea"/>
                <a:cs typeface="+mn-cs"/>
              </a:defRPr>
            </a:lvl2pPr>
            <a:lvl3pPr marL="914400" indent="0" algn="ctr" rtl="0" eaLnBrk="0" fontAlgn="base" hangingPunct="0">
              <a:spcBef>
                <a:spcPct val="20000"/>
              </a:spcBef>
              <a:spcAft>
                <a:spcPct val="0"/>
              </a:spcAft>
              <a:buClr>
                <a:schemeClr val="tx1"/>
              </a:buClr>
              <a:buFont typeface="Wingdings" panose="05000000000000000000" pitchFamily="2" charset="2"/>
              <a:buNone/>
              <a:defRPr sz="1800" kern="1200">
                <a:solidFill>
                  <a:schemeClr val="tx1"/>
                </a:solidFill>
                <a:latin typeface="+mn-lt"/>
                <a:ea typeface="+mn-ea"/>
                <a:cs typeface="+mn-cs"/>
              </a:defRPr>
            </a:lvl3pPr>
            <a:lvl4pPr marL="1371600" indent="0" algn="ctr" rtl="0" eaLnBrk="0" fontAlgn="base" hangingPunct="0">
              <a:spcBef>
                <a:spcPct val="20000"/>
              </a:spcBef>
              <a:spcAft>
                <a:spcPct val="0"/>
              </a:spcAft>
              <a:buNone/>
              <a:defRPr sz="1600" kern="1200">
                <a:solidFill>
                  <a:schemeClr val="tx1"/>
                </a:solidFill>
                <a:latin typeface="+mn-lt"/>
                <a:ea typeface="+mn-ea"/>
                <a:cs typeface="+mn-cs"/>
              </a:defRPr>
            </a:lvl4pPr>
            <a:lvl5pPr marL="1828800" indent="0" algn="ctr" rtl="0" eaLnBrk="0" fontAlgn="base" hangingPunct="0">
              <a:spcBef>
                <a:spcPct val="20000"/>
              </a:spcBef>
              <a:spcAft>
                <a:spcPct val="0"/>
              </a:spcAft>
              <a:buFont typeface="Wingdings" panose="05000000000000000000" pitchFamily="2" charset="2"/>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just" defTabSz="465138" eaLnBrk="1" hangingPunct="1">
              <a:lnSpc>
                <a:spcPct val="150000"/>
              </a:lnSpc>
              <a:spcBef>
                <a:spcPct val="0"/>
              </a:spcBef>
            </a:pPr>
            <a:r>
              <a:rPr lang="en-US" altLang="en-US" b="1" dirty="0">
                <a:solidFill>
                  <a:srgbClr val="0000FF"/>
                </a:solidFill>
                <a:latin typeface="Times New Roman" panose="02020603050405020304" pitchFamily="18" charset="0"/>
                <a:cs typeface="Times New Roman" panose="02020603050405020304" pitchFamily="18" charset="0"/>
              </a:rPr>
              <a:t>5. </a:t>
            </a:r>
            <a:r>
              <a:rPr lang="en-US" altLang="en-US" b="1" dirty="0" err="1">
                <a:solidFill>
                  <a:srgbClr val="0000FF"/>
                </a:solidFill>
                <a:latin typeface="Times New Roman" panose="02020603050405020304" pitchFamily="18" charset="0"/>
                <a:cs typeface="Times New Roman" panose="02020603050405020304" pitchFamily="18" charset="0"/>
              </a:rPr>
              <a:t>Hãy</a:t>
            </a:r>
            <a:r>
              <a:rPr lang="en-US" altLang="en-US" b="1" dirty="0">
                <a:solidFill>
                  <a:srgbClr val="0000FF"/>
                </a:solidFill>
                <a:latin typeface="Times New Roman" panose="02020603050405020304" pitchFamily="18" charset="0"/>
                <a:cs typeface="Times New Roman" panose="02020603050405020304" pitchFamily="18" charset="0"/>
              </a:rPr>
              <a:t> </a:t>
            </a:r>
            <a:r>
              <a:rPr lang="en-US" altLang="en-US" b="1" dirty="0" err="1">
                <a:solidFill>
                  <a:srgbClr val="0000FF"/>
                </a:solidFill>
                <a:latin typeface="Times New Roman" panose="02020603050405020304" pitchFamily="18" charset="0"/>
                <a:cs typeface="Times New Roman" panose="02020603050405020304" pitchFamily="18" charset="0"/>
              </a:rPr>
              <a:t>thận</a:t>
            </a:r>
            <a:r>
              <a:rPr lang="en-US" altLang="en-US" b="1" dirty="0">
                <a:solidFill>
                  <a:srgbClr val="0000FF"/>
                </a:solidFill>
                <a:latin typeface="Times New Roman" panose="02020603050405020304" pitchFamily="18" charset="0"/>
                <a:cs typeface="Times New Roman" panose="02020603050405020304" pitchFamily="18" charset="0"/>
              </a:rPr>
              <a:t> </a:t>
            </a:r>
            <a:r>
              <a:rPr lang="en-US" altLang="en-US" b="1" dirty="0" err="1">
                <a:solidFill>
                  <a:srgbClr val="0000FF"/>
                </a:solidFill>
                <a:latin typeface="Times New Roman" panose="02020603050405020304" pitchFamily="18" charset="0"/>
                <a:cs typeface="Times New Roman" panose="02020603050405020304" pitchFamily="18" charset="0"/>
              </a:rPr>
              <a:t>trọng</a:t>
            </a:r>
            <a:r>
              <a:rPr lang="en-US" altLang="en-US" b="1" dirty="0">
                <a:solidFill>
                  <a:srgbClr val="0000FF"/>
                </a:solidFill>
                <a:latin typeface="Times New Roman" panose="02020603050405020304" pitchFamily="18" charset="0"/>
                <a:cs typeface="Times New Roman" panose="02020603050405020304" pitchFamily="18" charset="0"/>
              </a:rPr>
              <a:t> </a:t>
            </a:r>
            <a:r>
              <a:rPr lang="en-US" altLang="en-US" b="1" dirty="0" err="1">
                <a:solidFill>
                  <a:srgbClr val="0000FF"/>
                </a:solidFill>
                <a:latin typeface="Times New Roman" panose="02020603050405020304" pitchFamily="18" charset="0"/>
                <a:cs typeface="Times New Roman" panose="02020603050405020304" pitchFamily="18" charset="0"/>
              </a:rPr>
              <a:t>với</a:t>
            </a:r>
            <a:r>
              <a:rPr lang="en-US" altLang="en-US" b="1" dirty="0">
                <a:solidFill>
                  <a:srgbClr val="0000FF"/>
                </a:solidFill>
                <a:latin typeface="Times New Roman" panose="02020603050405020304" pitchFamily="18" charset="0"/>
                <a:cs typeface="Times New Roman" panose="02020603050405020304" pitchFamily="18" charset="0"/>
              </a:rPr>
              <a:t> </a:t>
            </a:r>
            <a:r>
              <a:rPr lang="en-US" altLang="en-US" b="1" dirty="0" err="1">
                <a:solidFill>
                  <a:srgbClr val="0000FF"/>
                </a:solidFill>
                <a:latin typeface="Times New Roman" panose="02020603050405020304" pitchFamily="18" charset="0"/>
                <a:cs typeface="Times New Roman" panose="02020603050405020304" pitchFamily="18" charset="0"/>
              </a:rPr>
              <a:t>những</a:t>
            </a:r>
            <a:r>
              <a:rPr lang="en-US" altLang="en-US" b="1" dirty="0">
                <a:solidFill>
                  <a:srgbClr val="0000FF"/>
                </a:solidFill>
                <a:latin typeface="Times New Roman" panose="02020603050405020304" pitchFamily="18" charset="0"/>
                <a:cs typeface="Times New Roman" panose="02020603050405020304" pitchFamily="18" charset="0"/>
              </a:rPr>
              <a:t> </a:t>
            </a:r>
            <a:r>
              <a:rPr lang="en-US" altLang="en-US" b="1" dirty="0" err="1">
                <a:solidFill>
                  <a:srgbClr val="0000FF"/>
                </a:solidFill>
                <a:latin typeface="Times New Roman" panose="02020603050405020304" pitchFamily="18" charset="0"/>
                <a:cs typeface="Times New Roman" panose="02020603050405020304" pitchFamily="18" charset="0"/>
              </a:rPr>
              <a:t>lừa</a:t>
            </a:r>
            <a:r>
              <a:rPr lang="en-US" altLang="en-US" b="1" dirty="0">
                <a:solidFill>
                  <a:srgbClr val="0000FF"/>
                </a:solidFill>
                <a:latin typeface="Times New Roman" panose="02020603050405020304" pitchFamily="18" charset="0"/>
                <a:cs typeface="Times New Roman" panose="02020603050405020304" pitchFamily="18" charset="0"/>
              </a:rPr>
              <a:t> </a:t>
            </a:r>
            <a:r>
              <a:rPr lang="en-US" altLang="en-US" b="1" dirty="0" err="1">
                <a:solidFill>
                  <a:srgbClr val="0000FF"/>
                </a:solidFill>
                <a:latin typeface="Times New Roman" panose="02020603050405020304" pitchFamily="18" charset="0"/>
                <a:cs typeface="Times New Roman" panose="02020603050405020304" pitchFamily="18" charset="0"/>
              </a:rPr>
              <a:t>đảo</a:t>
            </a:r>
            <a:r>
              <a:rPr lang="en-US" altLang="en-US" b="1" dirty="0">
                <a:solidFill>
                  <a:srgbClr val="0000FF"/>
                </a:solidFill>
                <a:latin typeface="Times New Roman" panose="02020603050405020304" pitchFamily="18" charset="0"/>
                <a:cs typeface="Times New Roman" panose="02020603050405020304" pitchFamily="18" charset="0"/>
              </a:rPr>
              <a:t> </a:t>
            </a:r>
            <a:r>
              <a:rPr lang="en-US" altLang="en-US" b="1" dirty="0" err="1">
                <a:solidFill>
                  <a:srgbClr val="0000FF"/>
                </a:solidFill>
                <a:latin typeface="Times New Roman" panose="02020603050405020304" pitchFamily="18" charset="0"/>
                <a:cs typeface="Times New Roman" panose="02020603050405020304" pitchFamily="18" charset="0"/>
              </a:rPr>
              <a:t>có</a:t>
            </a:r>
            <a:r>
              <a:rPr lang="en-US" altLang="en-US" b="1" dirty="0">
                <a:solidFill>
                  <a:srgbClr val="0000FF"/>
                </a:solidFill>
                <a:latin typeface="Times New Roman" panose="02020603050405020304" pitchFamily="18" charset="0"/>
                <a:cs typeface="Times New Roman" panose="02020603050405020304" pitchFamily="18" charset="0"/>
              </a:rPr>
              <a:t> </a:t>
            </a:r>
            <a:r>
              <a:rPr lang="en-US" altLang="en-US" b="1" dirty="0" err="1">
                <a:solidFill>
                  <a:srgbClr val="0000FF"/>
                </a:solidFill>
                <a:latin typeface="Times New Roman" panose="02020603050405020304" pitchFamily="18" charset="0"/>
                <a:cs typeface="Times New Roman" panose="02020603050405020304" pitchFamily="18" charset="0"/>
              </a:rPr>
              <a:t>công</a:t>
            </a:r>
            <a:r>
              <a:rPr lang="en-US" altLang="en-US" b="1" dirty="0">
                <a:solidFill>
                  <a:srgbClr val="0000FF"/>
                </a:solidFill>
                <a:latin typeface="Times New Roman" panose="02020603050405020304" pitchFamily="18" charset="0"/>
                <a:cs typeface="Times New Roman" panose="02020603050405020304" pitchFamily="18" charset="0"/>
              </a:rPr>
              <a:t> </a:t>
            </a:r>
            <a:r>
              <a:rPr lang="en-US" altLang="en-US" b="1" dirty="0" err="1">
                <a:solidFill>
                  <a:srgbClr val="0000FF"/>
                </a:solidFill>
                <a:latin typeface="Times New Roman" panose="02020603050405020304" pitchFamily="18" charset="0"/>
                <a:cs typeface="Times New Roman" panose="02020603050405020304" pitchFamily="18" charset="0"/>
              </a:rPr>
              <a:t>nghệ</a:t>
            </a:r>
            <a:r>
              <a:rPr lang="en-US" altLang="en-US" b="1" dirty="0">
                <a:solidFill>
                  <a:srgbClr val="0000FF"/>
                </a:solidFill>
                <a:latin typeface="Times New Roman" panose="02020603050405020304" pitchFamily="18" charset="0"/>
                <a:cs typeface="Times New Roman" panose="02020603050405020304" pitchFamily="18" charset="0"/>
              </a:rPr>
              <a:t> </a:t>
            </a:r>
            <a:r>
              <a:rPr lang="en-US" altLang="en-US" b="1" dirty="0" err="1">
                <a:solidFill>
                  <a:srgbClr val="0000FF"/>
                </a:solidFill>
                <a:latin typeface="Times New Roman" panose="02020603050405020304" pitchFamily="18" charset="0"/>
                <a:cs typeface="Times New Roman" panose="02020603050405020304" pitchFamily="18" charset="0"/>
              </a:rPr>
              <a:t>hỗ</a:t>
            </a:r>
            <a:r>
              <a:rPr lang="en-US" altLang="en-US" b="1" dirty="0">
                <a:solidFill>
                  <a:srgbClr val="0000FF"/>
                </a:solidFill>
                <a:latin typeface="Times New Roman" panose="02020603050405020304" pitchFamily="18" charset="0"/>
                <a:cs typeface="Times New Roman" panose="02020603050405020304" pitchFamily="18" charset="0"/>
              </a:rPr>
              <a:t> </a:t>
            </a:r>
            <a:r>
              <a:rPr lang="en-US" altLang="en-US" b="1" dirty="0" err="1">
                <a:solidFill>
                  <a:srgbClr val="0000FF"/>
                </a:solidFill>
                <a:latin typeface="Times New Roman" panose="02020603050405020304" pitchFamily="18" charset="0"/>
                <a:cs typeface="Times New Roman" panose="02020603050405020304" pitchFamily="18" charset="0"/>
              </a:rPr>
              <a:t>trợ</a:t>
            </a:r>
            <a:r>
              <a:rPr lang="en-US" altLang="en-US" b="1" dirty="0">
                <a:solidFill>
                  <a:srgbClr val="0000FF"/>
                </a:solidFill>
                <a:latin typeface="Times New Roman" panose="02020603050405020304" pitchFamily="18" charset="0"/>
                <a:cs typeface="Times New Roman" panose="02020603050405020304" pitchFamily="18" charset="0"/>
              </a:rPr>
              <a:t>:</a:t>
            </a:r>
          </a:p>
        </p:txBody>
      </p:sp>
      <p:sp>
        <p:nvSpPr>
          <p:cNvPr id="12" name="TextBox 11">
            <a:extLst>
              <a:ext uri="{FF2B5EF4-FFF2-40B4-BE49-F238E27FC236}">
                <a16:creationId xmlns:a16="http://schemas.microsoft.com/office/drawing/2014/main" id="{07EAABE7-1FA9-8644-EFDA-FCB0C8A53F18}"/>
              </a:ext>
            </a:extLst>
          </p:cNvPr>
          <p:cNvSpPr txBox="1"/>
          <p:nvPr/>
        </p:nvSpPr>
        <p:spPr>
          <a:xfrm>
            <a:off x="1396176" y="2093539"/>
            <a:ext cx="10136022" cy="1938992"/>
          </a:xfrm>
          <a:prstGeom prst="rect">
            <a:avLst/>
          </a:prstGeom>
          <a:noFill/>
        </p:spPr>
        <p:txBody>
          <a:bodyPr wrap="square">
            <a:spAutoFit/>
          </a:bodyPr>
          <a:lstStyle/>
          <a:p>
            <a:pPr algn="just"/>
            <a:r>
              <a:rPr lang="en-US" sz="2400" dirty="0">
                <a:solidFill>
                  <a:srgbClr val="292929"/>
                </a:solidFill>
                <a:effectLst/>
                <a:latin typeface="Times New Roman" panose="02020603050405020304" pitchFamily="18" charset="0"/>
                <a:cs typeface="Times New Roman" panose="02020603050405020304" pitchFamily="18" charset="0"/>
              </a:rPr>
              <a:t>	</a:t>
            </a:r>
            <a:r>
              <a:rPr lang="vi-VN" sz="2400" b="0" i="0" dirty="0">
                <a:solidFill>
                  <a:srgbClr val="333333"/>
                </a:solidFill>
                <a:effectLst/>
                <a:latin typeface="Times New Roman" panose="02020603050405020304" pitchFamily="18" charset="0"/>
                <a:cs typeface="Times New Roman" panose="02020603050405020304" pitchFamily="18" charset="0"/>
              </a:rPr>
              <a:t>Hơn 60% người tiêu dùng trên toàn cầu đã trở thành "con mồi" của các trò lừa đảo có hỗ trợ của công nghệ. Nạn nhân có xu hướng là nam giới trẻ tuổi và cũng rất tự tin vào các kỹ năng tin học của họ.</a:t>
            </a:r>
          </a:p>
          <a:p>
            <a:pPr algn="just"/>
            <a:r>
              <a:rPr lang="en-US" sz="2400" b="0" i="0" dirty="0">
                <a:solidFill>
                  <a:srgbClr val="333333"/>
                </a:solidFill>
                <a:effectLst/>
                <a:latin typeface="Times New Roman" panose="02020603050405020304" pitchFamily="18" charset="0"/>
                <a:cs typeface="Times New Roman" panose="02020603050405020304" pitchFamily="18" charset="0"/>
              </a:rPr>
              <a:t>	</a:t>
            </a:r>
            <a:r>
              <a:rPr lang="vi-VN" sz="2400" b="0" i="0" dirty="0">
                <a:solidFill>
                  <a:srgbClr val="333333"/>
                </a:solidFill>
                <a:effectLst/>
                <a:latin typeface="Times New Roman" panose="02020603050405020304" pitchFamily="18" charset="0"/>
                <a:cs typeface="Times New Roman" panose="02020603050405020304" pitchFamily="18" charset="0"/>
              </a:rPr>
              <a:t>Vậy phải làm thế nào? Hãy xem xét các chatbot AI thay vì công nghệ hỗ trợ.</a:t>
            </a:r>
            <a:endParaRPr lang="vi-VN" sz="2400" dirty="0">
              <a:solidFill>
                <a:srgbClr val="292929"/>
              </a:solidFill>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478294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wipe(left)">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wipe(left)">
                                      <p:cBhvr>
                                        <p:cTn id="12"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1"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Diagram 9">
            <a:extLst>
              <a:ext uri="{FF2B5EF4-FFF2-40B4-BE49-F238E27FC236}">
                <a16:creationId xmlns:a16="http://schemas.microsoft.com/office/drawing/2014/main" id="{C743ED0E-49F9-4486-8E7D-1CCEB293982A}"/>
              </a:ext>
            </a:extLst>
          </p:cNvPr>
          <p:cNvGraphicFramePr/>
          <p:nvPr/>
        </p:nvGraphicFramePr>
        <p:xfrm>
          <a:off x="-19666" y="-23360"/>
          <a:ext cx="12211666" cy="76077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pSp>
        <p:nvGrpSpPr>
          <p:cNvPr id="6" name="Group 5">
            <a:extLst>
              <a:ext uri="{FF2B5EF4-FFF2-40B4-BE49-F238E27FC236}">
                <a16:creationId xmlns:a16="http://schemas.microsoft.com/office/drawing/2014/main" id="{117FF2BA-CADF-4D40-B22F-D47AA7BBBAE3}"/>
              </a:ext>
            </a:extLst>
          </p:cNvPr>
          <p:cNvGrpSpPr/>
          <p:nvPr/>
        </p:nvGrpSpPr>
        <p:grpSpPr>
          <a:xfrm>
            <a:off x="0" y="6622024"/>
            <a:ext cx="12191999" cy="250702"/>
            <a:chOff x="0" y="21"/>
            <a:chExt cx="12191999" cy="456753"/>
          </a:xfrm>
        </p:grpSpPr>
        <p:sp>
          <p:nvSpPr>
            <p:cNvPr id="7" name="Rectangle 6">
              <a:extLst>
                <a:ext uri="{FF2B5EF4-FFF2-40B4-BE49-F238E27FC236}">
                  <a16:creationId xmlns:a16="http://schemas.microsoft.com/office/drawing/2014/main" id="{CF8F9F9E-49B6-4FE4-B665-7E1120A4FBB3}"/>
                </a:ext>
              </a:extLst>
            </p:cNvPr>
            <p:cNvSpPr/>
            <p:nvPr/>
          </p:nvSpPr>
          <p:spPr>
            <a:xfrm>
              <a:off x="0" y="21"/>
              <a:ext cx="12191999" cy="456753"/>
            </a:xfrm>
            <a:prstGeom prst="rect">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8" name="TextBox 7">
              <a:extLst>
                <a:ext uri="{FF2B5EF4-FFF2-40B4-BE49-F238E27FC236}">
                  <a16:creationId xmlns:a16="http://schemas.microsoft.com/office/drawing/2014/main" id="{71DB796D-7B78-4006-B866-CD73ABE41CF9}"/>
                </a:ext>
              </a:extLst>
            </p:cNvPr>
            <p:cNvSpPr txBox="1"/>
            <p:nvPr/>
          </p:nvSpPr>
          <p:spPr>
            <a:xfrm>
              <a:off x="0" y="21"/>
              <a:ext cx="12191999" cy="456753"/>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endParaRPr lang="en-US" sz="1600" b="0" kern="1200" dirty="0">
                <a:latin typeface="Times New Roman" panose="02020603050405020304" pitchFamily="18" charset="0"/>
                <a:cs typeface="Times New Roman" panose="02020603050405020304" pitchFamily="18" charset="0"/>
              </a:endParaRPr>
            </a:p>
          </p:txBody>
        </p:sp>
      </p:grpSp>
      <p:sp>
        <p:nvSpPr>
          <p:cNvPr id="9" name="Rectangle 3">
            <a:extLst>
              <a:ext uri="{FF2B5EF4-FFF2-40B4-BE49-F238E27FC236}">
                <a16:creationId xmlns:a16="http://schemas.microsoft.com/office/drawing/2014/main" id="{9529C346-716E-492D-98C1-74144CEA9C59}"/>
              </a:ext>
            </a:extLst>
          </p:cNvPr>
          <p:cNvSpPr txBox="1">
            <a:spLocks noChangeArrowheads="1"/>
          </p:cNvSpPr>
          <p:nvPr/>
        </p:nvSpPr>
        <p:spPr bwMode="auto">
          <a:xfrm>
            <a:off x="1396178" y="838200"/>
            <a:ext cx="9895277" cy="685800"/>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0" fontAlgn="base" hangingPunct="0">
              <a:spcBef>
                <a:spcPct val="20000"/>
              </a:spcBef>
              <a:spcAft>
                <a:spcPct val="0"/>
              </a:spcAft>
              <a:buClr>
                <a:schemeClr val="tx1"/>
              </a:buClr>
              <a:buFont typeface="Wingdings" panose="05000000000000000000" pitchFamily="2" charset="2"/>
              <a:buNone/>
              <a:defRPr sz="2400" kern="1200">
                <a:solidFill>
                  <a:schemeClr val="tx1"/>
                </a:solidFill>
                <a:latin typeface="+mn-lt"/>
                <a:ea typeface="+mn-ea"/>
                <a:cs typeface="+mn-cs"/>
              </a:defRPr>
            </a:lvl1pPr>
            <a:lvl2pPr marL="457200" indent="0" algn="ctr" rtl="0" eaLnBrk="0" fontAlgn="base" hangingPunct="0">
              <a:spcBef>
                <a:spcPct val="20000"/>
              </a:spcBef>
              <a:spcAft>
                <a:spcPct val="0"/>
              </a:spcAft>
              <a:buClr>
                <a:schemeClr val="tx1"/>
              </a:buClr>
              <a:buNone/>
              <a:defRPr sz="2000" kern="1200">
                <a:solidFill>
                  <a:schemeClr val="tx1"/>
                </a:solidFill>
                <a:latin typeface="+mn-lt"/>
                <a:ea typeface="+mn-ea"/>
                <a:cs typeface="+mn-cs"/>
              </a:defRPr>
            </a:lvl2pPr>
            <a:lvl3pPr marL="914400" indent="0" algn="ctr" rtl="0" eaLnBrk="0" fontAlgn="base" hangingPunct="0">
              <a:spcBef>
                <a:spcPct val="20000"/>
              </a:spcBef>
              <a:spcAft>
                <a:spcPct val="0"/>
              </a:spcAft>
              <a:buClr>
                <a:schemeClr val="tx1"/>
              </a:buClr>
              <a:buFont typeface="Wingdings" panose="05000000000000000000" pitchFamily="2" charset="2"/>
              <a:buNone/>
              <a:defRPr sz="1800" kern="1200">
                <a:solidFill>
                  <a:schemeClr val="tx1"/>
                </a:solidFill>
                <a:latin typeface="+mn-lt"/>
                <a:ea typeface="+mn-ea"/>
                <a:cs typeface="+mn-cs"/>
              </a:defRPr>
            </a:lvl3pPr>
            <a:lvl4pPr marL="1371600" indent="0" algn="ctr" rtl="0" eaLnBrk="0" fontAlgn="base" hangingPunct="0">
              <a:spcBef>
                <a:spcPct val="20000"/>
              </a:spcBef>
              <a:spcAft>
                <a:spcPct val="0"/>
              </a:spcAft>
              <a:buNone/>
              <a:defRPr sz="1600" kern="1200">
                <a:solidFill>
                  <a:schemeClr val="tx1"/>
                </a:solidFill>
                <a:latin typeface="+mn-lt"/>
                <a:ea typeface="+mn-ea"/>
                <a:cs typeface="+mn-cs"/>
              </a:defRPr>
            </a:lvl4pPr>
            <a:lvl5pPr marL="1828800" indent="0" algn="ctr" rtl="0" eaLnBrk="0" fontAlgn="base" hangingPunct="0">
              <a:spcBef>
                <a:spcPct val="20000"/>
              </a:spcBef>
              <a:spcAft>
                <a:spcPct val="0"/>
              </a:spcAft>
              <a:buFont typeface="Wingdings" panose="05000000000000000000" pitchFamily="2" charset="2"/>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just" defTabSz="465138" eaLnBrk="1" hangingPunct="1">
              <a:lnSpc>
                <a:spcPct val="150000"/>
              </a:lnSpc>
              <a:spcBef>
                <a:spcPct val="0"/>
              </a:spcBef>
            </a:pPr>
            <a:r>
              <a:rPr lang="en-US" altLang="en-US" b="1" dirty="0">
                <a:solidFill>
                  <a:srgbClr val="0000FF"/>
                </a:solidFill>
                <a:latin typeface="Times New Roman" panose="02020603050405020304" pitchFamily="18" charset="0"/>
                <a:cs typeface="Times New Roman" panose="02020603050405020304" pitchFamily="18" charset="0"/>
              </a:rPr>
              <a:t> II. CÁC GIẢI PHÁP AN NINH MẠNG</a:t>
            </a:r>
            <a:endParaRPr lang="vi-VN" dirty="0">
              <a:latin typeface="+mj-lt"/>
            </a:endParaRPr>
          </a:p>
          <a:p>
            <a:pPr algn="just" defTabSz="465138" eaLnBrk="1" hangingPunct="1">
              <a:lnSpc>
                <a:spcPct val="150000"/>
              </a:lnSpc>
              <a:spcBef>
                <a:spcPct val="0"/>
              </a:spcBef>
            </a:pPr>
            <a:endParaRPr lang="en-US" altLang="en-US" b="1" dirty="0">
              <a:solidFill>
                <a:srgbClr val="0000FF"/>
              </a:solidFill>
              <a:latin typeface="Times New Roman" panose="02020603050405020304" pitchFamily="18" charset="0"/>
              <a:cs typeface="Times New Roman" panose="02020603050405020304" pitchFamily="18" charset="0"/>
            </a:endParaRPr>
          </a:p>
        </p:txBody>
      </p:sp>
      <p:sp>
        <p:nvSpPr>
          <p:cNvPr id="11" name="Rectangle 3">
            <a:extLst>
              <a:ext uri="{FF2B5EF4-FFF2-40B4-BE49-F238E27FC236}">
                <a16:creationId xmlns:a16="http://schemas.microsoft.com/office/drawing/2014/main" id="{B636A850-1517-C613-7F2D-EBCD91819DB4}"/>
              </a:ext>
            </a:extLst>
          </p:cNvPr>
          <p:cNvSpPr txBox="1">
            <a:spLocks noChangeArrowheads="1"/>
          </p:cNvSpPr>
          <p:nvPr/>
        </p:nvSpPr>
        <p:spPr bwMode="auto">
          <a:xfrm>
            <a:off x="1396176" y="1407739"/>
            <a:ext cx="9895277" cy="685800"/>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0" fontAlgn="base" hangingPunct="0">
              <a:spcBef>
                <a:spcPct val="20000"/>
              </a:spcBef>
              <a:spcAft>
                <a:spcPct val="0"/>
              </a:spcAft>
              <a:buClr>
                <a:schemeClr val="tx1"/>
              </a:buClr>
              <a:buFont typeface="Wingdings" panose="05000000000000000000" pitchFamily="2" charset="2"/>
              <a:buNone/>
              <a:defRPr sz="2400" kern="1200">
                <a:solidFill>
                  <a:schemeClr val="tx1"/>
                </a:solidFill>
                <a:latin typeface="+mn-lt"/>
                <a:ea typeface="+mn-ea"/>
                <a:cs typeface="+mn-cs"/>
              </a:defRPr>
            </a:lvl1pPr>
            <a:lvl2pPr marL="457200" indent="0" algn="ctr" rtl="0" eaLnBrk="0" fontAlgn="base" hangingPunct="0">
              <a:spcBef>
                <a:spcPct val="20000"/>
              </a:spcBef>
              <a:spcAft>
                <a:spcPct val="0"/>
              </a:spcAft>
              <a:buClr>
                <a:schemeClr val="tx1"/>
              </a:buClr>
              <a:buNone/>
              <a:defRPr sz="2000" kern="1200">
                <a:solidFill>
                  <a:schemeClr val="tx1"/>
                </a:solidFill>
                <a:latin typeface="+mn-lt"/>
                <a:ea typeface="+mn-ea"/>
                <a:cs typeface="+mn-cs"/>
              </a:defRPr>
            </a:lvl2pPr>
            <a:lvl3pPr marL="914400" indent="0" algn="ctr" rtl="0" eaLnBrk="0" fontAlgn="base" hangingPunct="0">
              <a:spcBef>
                <a:spcPct val="20000"/>
              </a:spcBef>
              <a:spcAft>
                <a:spcPct val="0"/>
              </a:spcAft>
              <a:buClr>
                <a:schemeClr val="tx1"/>
              </a:buClr>
              <a:buFont typeface="Wingdings" panose="05000000000000000000" pitchFamily="2" charset="2"/>
              <a:buNone/>
              <a:defRPr sz="1800" kern="1200">
                <a:solidFill>
                  <a:schemeClr val="tx1"/>
                </a:solidFill>
                <a:latin typeface="+mn-lt"/>
                <a:ea typeface="+mn-ea"/>
                <a:cs typeface="+mn-cs"/>
              </a:defRPr>
            </a:lvl3pPr>
            <a:lvl4pPr marL="1371600" indent="0" algn="ctr" rtl="0" eaLnBrk="0" fontAlgn="base" hangingPunct="0">
              <a:spcBef>
                <a:spcPct val="20000"/>
              </a:spcBef>
              <a:spcAft>
                <a:spcPct val="0"/>
              </a:spcAft>
              <a:buNone/>
              <a:defRPr sz="1600" kern="1200">
                <a:solidFill>
                  <a:schemeClr val="tx1"/>
                </a:solidFill>
                <a:latin typeface="+mn-lt"/>
                <a:ea typeface="+mn-ea"/>
                <a:cs typeface="+mn-cs"/>
              </a:defRPr>
            </a:lvl4pPr>
            <a:lvl5pPr marL="1828800" indent="0" algn="ctr" rtl="0" eaLnBrk="0" fontAlgn="base" hangingPunct="0">
              <a:spcBef>
                <a:spcPct val="20000"/>
              </a:spcBef>
              <a:spcAft>
                <a:spcPct val="0"/>
              </a:spcAft>
              <a:buFont typeface="Wingdings" panose="05000000000000000000" pitchFamily="2" charset="2"/>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just" defTabSz="465138" eaLnBrk="1" hangingPunct="1">
              <a:lnSpc>
                <a:spcPct val="150000"/>
              </a:lnSpc>
              <a:spcBef>
                <a:spcPct val="0"/>
              </a:spcBef>
            </a:pPr>
            <a:r>
              <a:rPr lang="en-US" altLang="en-US" b="1" dirty="0">
                <a:solidFill>
                  <a:srgbClr val="0000FF"/>
                </a:solidFill>
                <a:latin typeface="Times New Roman" panose="02020603050405020304" pitchFamily="18" charset="0"/>
                <a:cs typeface="Times New Roman" panose="02020603050405020304" pitchFamily="18" charset="0"/>
              </a:rPr>
              <a:t>6. </a:t>
            </a:r>
            <a:r>
              <a:rPr lang="en-US" altLang="en-US" b="1" dirty="0" err="1">
                <a:solidFill>
                  <a:srgbClr val="0000FF"/>
                </a:solidFill>
                <a:latin typeface="Times New Roman" panose="02020603050405020304" pitchFamily="18" charset="0"/>
                <a:cs typeface="Times New Roman" panose="02020603050405020304" pitchFamily="18" charset="0"/>
              </a:rPr>
              <a:t>Tăng</a:t>
            </a:r>
            <a:r>
              <a:rPr lang="en-US" altLang="en-US" b="1" dirty="0">
                <a:solidFill>
                  <a:srgbClr val="0000FF"/>
                </a:solidFill>
                <a:latin typeface="Times New Roman" panose="02020603050405020304" pitchFamily="18" charset="0"/>
                <a:cs typeface="Times New Roman" panose="02020603050405020304" pitchFamily="18" charset="0"/>
              </a:rPr>
              <a:t> </a:t>
            </a:r>
            <a:r>
              <a:rPr lang="en-US" altLang="en-US" b="1" dirty="0" err="1">
                <a:solidFill>
                  <a:srgbClr val="0000FF"/>
                </a:solidFill>
                <a:latin typeface="Times New Roman" panose="02020603050405020304" pitchFamily="18" charset="0"/>
                <a:cs typeface="Times New Roman" panose="02020603050405020304" pitchFamily="18" charset="0"/>
              </a:rPr>
              <a:t>cường</a:t>
            </a:r>
            <a:r>
              <a:rPr lang="en-US" altLang="en-US" b="1" dirty="0">
                <a:solidFill>
                  <a:srgbClr val="0000FF"/>
                </a:solidFill>
                <a:latin typeface="Times New Roman" panose="02020603050405020304" pitchFamily="18" charset="0"/>
                <a:cs typeface="Times New Roman" panose="02020603050405020304" pitchFamily="18" charset="0"/>
              </a:rPr>
              <a:t> </a:t>
            </a:r>
            <a:r>
              <a:rPr lang="en-US" altLang="en-US" b="1" dirty="0" err="1">
                <a:solidFill>
                  <a:srgbClr val="0000FF"/>
                </a:solidFill>
                <a:latin typeface="Times New Roman" panose="02020603050405020304" pitchFamily="18" charset="0"/>
                <a:cs typeface="Times New Roman" panose="02020603050405020304" pitchFamily="18" charset="0"/>
              </a:rPr>
              <a:t>bảo</a:t>
            </a:r>
            <a:r>
              <a:rPr lang="en-US" altLang="en-US" b="1" dirty="0">
                <a:solidFill>
                  <a:srgbClr val="0000FF"/>
                </a:solidFill>
                <a:latin typeface="Times New Roman" panose="02020603050405020304" pitchFamily="18" charset="0"/>
                <a:cs typeface="Times New Roman" panose="02020603050405020304" pitchFamily="18" charset="0"/>
              </a:rPr>
              <a:t> </a:t>
            </a:r>
            <a:r>
              <a:rPr lang="en-US" altLang="en-US" b="1" dirty="0" err="1">
                <a:solidFill>
                  <a:srgbClr val="0000FF"/>
                </a:solidFill>
                <a:latin typeface="Times New Roman" panose="02020603050405020304" pitchFamily="18" charset="0"/>
                <a:cs typeface="Times New Roman" panose="02020603050405020304" pitchFamily="18" charset="0"/>
              </a:rPr>
              <a:t>mật</a:t>
            </a:r>
            <a:r>
              <a:rPr lang="en-US" altLang="en-US" b="1" dirty="0">
                <a:solidFill>
                  <a:srgbClr val="0000FF"/>
                </a:solidFill>
                <a:latin typeface="Times New Roman" panose="02020603050405020304" pitchFamily="18" charset="0"/>
                <a:cs typeface="Times New Roman" panose="02020603050405020304" pitchFamily="18" charset="0"/>
              </a:rPr>
              <a:t> </a:t>
            </a:r>
            <a:r>
              <a:rPr lang="en-US" altLang="en-US" b="1" dirty="0" err="1">
                <a:solidFill>
                  <a:srgbClr val="0000FF"/>
                </a:solidFill>
                <a:latin typeface="Times New Roman" panose="02020603050405020304" pitchFamily="18" charset="0"/>
                <a:cs typeface="Times New Roman" panose="02020603050405020304" pitchFamily="18" charset="0"/>
              </a:rPr>
              <a:t>làm</a:t>
            </a:r>
            <a:r>
              <a:rPr lang="en-US" altLang="en-US" b="1" dirty="0">
                <a:solidFill>
                  <a:srgbClr val="0000FF"/>
                </a:solidFill>
                <a:latin typeface="Times New Roman" panose="02020603050405020304" pitchFamily="18" charset="0"/>
                <a:cs typeface="Times New Roman" panose="02020603050405020304" pitchFamily="18" charset="0"/>
              </a:rPr>
              <a:t> việc </a:t>
            </a:r>
            <a:r>
              <a:rPr lang="en-US" altLang="en-US" b="1" dirty="0" err="1">
                <a:solidFill>
                  <a:srgbClr val="0000FF"/>
                </a:solidFill>
                <a:latin typeface="Times New Roman" panose="02020603050405020304" pitchFamily="18" charset="0"/>
                <a:cs typeface="Times New Roman" panose="02020603050405020304" pitchFamily="18" charset="0"/>
              </a:rPr>
              <a:t>từ</a:t>
            </a:r>
            <a:r>
              <a:rPr lang="en-US" altLang="en-US" b="1" dirty="0">
                <a:solidFill>
                  <a:srgbClr val="0000FF"/>
                </a:solidFill>
                <a:latin typeface="Times New Roman" panose="02020603050405020304" pitchFamily="18" charset="0"/>
                <a:cs typeface="Times New Roman" panose="02020603050405020304" pitchFamily="18" charset="0"/>
              </a:rPr>
              <a:t> </a:t>
            </a:r>
            <a:r>
              <a:rPr lang="en-US" altLang="en-US" b="1" dirty="0" err="1">
                <a:solidFill>
                  <a:srgbClr val="0000FF"/>
                </a:solidFill>
                <a:latin typeface="Times New Roman" panose="02020603050405020304" pitchFamily="18" charset="0"/>
                <a:cs typeface="Times New Roman" panose="02020603050405020304" pitchFamily="18" charset="0"/>
              </a:rPr>
              <a:t>xa</a:t>
            </a:r>
            <a:r>
              <a:rPr lang="en-US" altLang="en-US" b="1" dirty="0">
                <a:solidFill>
                  <a:srgbClr val="0000FF"/>
                </a:solidFill>
                <a:latin typeface="Times New Roman" panose="02020603050405020304" pitchFamily="18" charset="0"/>
                <a:cs typeface="Times New Roman" panose="02020603050405020304" pitchFamily="18" charset="0"/>
              </a:rPr>
              <a:t>:</a:t>
            </a:r>
          </a:p>
        </p:txBody>
      </p:sp>
      <p:sp>
        <p:nvSpPr>
          <p:cNvPr id="12" name="TextBox 11">
            <a:extLst>
              <a:ext uri="{FF2B5EF4-FFF2-40B4-BE49-F238E27FC236}">
                <a16:creationId xmlns:a16="http://schemas.microsoft.com/office/drawing/2014/main" id="{07EAABE7-1FA9-8644-EFDA-FCB0C8A53F18}"/>
              </a:ext>
            </a:extLst>
          </p:cNvPr>
          <p:cNvSpPr txBox="1"/>
          <p:nvPr/>
        </p:nvSpPr>
        <p:spPr>
          <a:xfrm>
            <a:off x="1396176" y="2093539"/>
            <a:ext cx="10136022" cy="1938992"/>
          </a:xfrm>
          <a:prstGeom prst="rect">
            <a:avLst/>
          </a:prstGeom>
          <a:noFill/>
        </p:spPr>
        <p:txBody>
          <a:bodyPr wrap="square">
            <a:spAutoFit/>
          </a:bodyPr>
          <a:lstStyle/>
          <a:p>
            <a:pPr algn="just"/>
            <a:r>
              <a:rPr lang="en-US" sz="2400" dirty="0">
                <a:solidFill>
                  <a:srgbClr val="292929"/>
                </a:solidFill>
                <a:effectLst/>
                <a:latin typeface="Times New Roman" panose="02020603050405020304" pitchFamily="18" charset="0"/>
                <a:cs typeface="Times New Roman" panose="02020603050405020304" pitchFamily="18" charset="0"/>
              </a:rPr>
              <a:t>	</a:t>
            </a:r>
            <a:r>
              <a:rPr lang="vi-VN" sz="2400" b="0" i="0" dirty="0">
                <a:solidFill>
                  <a:srgbClr val="333333"/>
                </a:solidFill>
                <a:effectLst/>
                <a:latin typeface="Times New Roman" panose="02020603050405020304" pitchFamily="18" charset="0"/>
                <a:cs typeface="Times New Roman" panose="02020603050405020304" pitchFamily="18" charset="0"/>
              </a:rPr>
              <a:t>Làm việc từ xa sẽ vẫn tiếp tục duy trì và thậm chí còn tăng cao trong thời gian tới, đặc biệt là khi biến thể </a:t>
            </a:r>
            <a:r>
              <a:rPr lang="en-US" sz="2400" b="0" i="0" dirty="0">
                <a:solidFill>
                  <a:srgbClr val="333333"/>
                </a:solidFill>
                <a:effectLst/>
                <a:latin typeface="Times New Roman" panose="02020603050405020304" pitchFamily="18" charset="0"/>
                <a:cs typeface="Times New Roman" panose="02020603050405020304" pitchFamily="18" charset="0"/>
              </a:rPr>
              <a:t>Covid</a:t>
            </a:r>
            <a:r>
              <a:rPr lang="vi-VN" sz="2400" b="0" i="0" dirty="0">
                <a:solidFill>
                  <a:srgbClr val="333333"/>
                </a:solidFill>
                <a:effectLst/>
                <a:latin typeface="Times New Roman" panose="02020603050405020304" pitchFamily="18" charset="0"/>
                <a:cs typeface="Times New Roman" panose="02020603050405020304" pitchFamily="18" charset="0"/>
              </a:rPr>
              <a:t> đang lan truyền nhanh chóng.</a:t>
            </a:r>
          </a:p>
          <a:p>
            <a:pPr algn="just"/>
            <a:r>
              <a:rPr lang="en-US" sz="2400" b="0" i="0" dirty="0">
                <a:solidFill>
                  <a:srgbClr val="333333"/>
                </a:solidFill>
                <a:effectLst/>
                <a:latin typeface="Times New Roman" panose="02020603050405020304" pitchFamily="18" charset="0"/>
                <a:cs typeface="Times New Roman" panose="02020603050405020304" pitchFamily="18" charset="0"/>
              </a:rPr>
              <a:t>	</a:t>
            </a:r>
            <a:r>
              <a:rPr lang="vi-VN" sz="2400" b="0" i="0" dirty="0">
                <a:solidFill>
                  <a:srgbClr val="333333"/>
                </a:solidFill>
                <a:effectLst/>
                <a:latin typeface="Times New Roman" panose="02020603050405020304" pitchFamily="18" charset="0"/>
                <a:cs typeface="Times New Roman" panose="02020603050405020304" pitchFamily="18" charset="0"/>
              </a:rPr>
              <a:t>Do vậy, nên liên tục triển khai và củng cố các công cụ và chính sách an ninh mạng thân thiện với người dùng để họ có thể cải thiện các tiêu chuẩn bảo mật của mình tại nhà.</a:t>
            </a:r>
            <a:endParaRPr lang="vi-VN" sz="2400" dirty="0">
              <a:solidFill>
                <a:srgbClr val="292929"/>
              </a:solidFill>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38686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wipe(left)">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wipe(left)">
                                      <p:cBhvr>
                                        <p:cTn id="12"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1"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Diagram 9">
            <a:extLst>
              <a:ext uri="{FF2B5EF4-FFF2-40B4-BE49-F238E27FC236}">
                <a16:creationId xmlns:a16="http://schemas.microsoft.com/office/drawing/2014/main" id="{C743ED0E-49F9-4486-8E7D-1CCEB293982A}"/>
              </a:ext>
            </a:extLst>
          </p:cNvPr>
          <p:cNvGraphicFramePr/>
          <p:nvPr>
            <p:extLst>
              <p:ext uri="{D42A27DB-BD31-4B8C-83A1-F6EECF244321}">
                <p14:modId xmlns:p14="http://schemas.microsoft.com/office/powerpoint/2010/main" val="3112309395"/>
              </p:ext>
            </p:extLst>
          </p:nvPr>
        </p:nvGraphicFramePr>
        <p:xfrm>
          <a:off x="-19666" y="-23360"/>
          <a:ext cx="12211666" cy="76077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pSp>
        <p:nvGrpSpPr>
          <p:cNvPr id="6" name="Group 5">
            <a:extLst>
              <a:ext uri="{FF2B5EF4-FFF2-40B4-BE49-F238E27FC236}">
                <a16:creationId xmlns:a16="http://schemas.microsoft.com/office/drawing/2014/main" id="{117FF2BA-CADF-4D40-B22F-D47AA7BBBAE3}"/>
              </a:ext>
            </a:extLst>
          </p:cNvPr>
          <p:cNvGrpSpPr/>
          <p:nvPr/>
        </p:nvGrpSpPr>
        <p:grpSpPr>
          <a:xfrm>
            <a:off x="0" y="6622024"/>
            <a:ext cx="12191999" cy="250702"/>
            <a:chOff x="0" y="21"/>
            <a:chExt cx="12191999" cy="456753"/>
          </a:xfrm>
        </p:grpSpPr>
        <p:sp>
          <p:nvSpPr>
            <p:cNvPr id="7" name="Rectangle 6">
              <a:extLst>
                <a:ext uri="{FF2B5EF4-FFF2-40B4-BE49-F238E27FC236}">
                  <a16:creationId xmlns:a16="http://schemas.microsoft.com/office/drawing/2014/main" id="{CF8F9F9E-49B6-4FE4-B665-7E1120A4FBB3}"/>
                </a:ext>
              </a:extLst>
            </p:cNvPr>
            <p:cNvSpPr/>
            <p:nvPr/>
          </p:nvSpPr>
          <p:spPr>
            <a:xfrm>
              <a:off x="0" y="21"/>
              <a:ext cx="12191999" cy="456753"/>
            </a:xfrm>
            <a:prstGeom prst="rect">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8" name="TextBox 7">
              <a:extLst>
                <a:ext uri="{FF2B5EF4-FFF2-40B4-BE49-F238E27FC236}">
                  <a16:creationId xmlns:a16="http://schemas.microsoft.com/office/drawing/2014/main" id="{71DB796D-7B78-4006-B866-CD73ABE41CF9}"/>
                </a:ext>
              </a:extLst>
            </p:cNvPr>
            <p:cNvSpPr txBox="1"/>
            <p:nvPr/>
          </p:nvSpPr>
          <p:spPr>
            <a:xfrm>
              <a:off x="0" y="21"/>
              <a:ext cx="12191999" cy="456753"/>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endParaRPr lang="en-US" sz="1600" b="0" kern="1200" dirty="0">
                <a:latin typeface="Times New Roman" panose="02020603050405020304" pitchFamily="18" charset="0"/>
                <a:cs typeface="Times New Roman" panose="02020603050405020304" pitchFamily="18" charset="0"/>
              </a:endParaRPr>
            </a:p>
          </p:txBody>
        </p:sp>
      </p:grpSp>
      <p:sp>
        <p:nvSpPr>
          <p:cNvPr id="16" name="Rectangle 15">
            <a:extLst>
              <a:ext uri="{FF2B5EF4-FFF2-40B4-BE49-F238E27FC236}">
                <a16:creationId xmlns:a16="http://schemas.microsoft.com/office/drawing/2014/main" id="{04FE25C9-BB1D-4067-9E60-A7ADB39F3351}"/>
              </a:ext>
            </a:extLst>
          </p:cNvPr>
          <p:cNvSpPr/>
          <p:nvPr/>
        </p:nvSpPr>
        <p:spPr>
          <a:xfrm>
            <a:off x="1396179" y="1795672"/>
            <a:ext cx="9895276" cy="4124206"/>
          </a:xfrm>
          <a:prstGeom prst="rect">
            <a:avLst/>
          </a:prstGeom>
        </p:spPr>
        <p:txBody>
          <a:bodyPr wrap="square">
            <a:spAutoFit/>
          </a:bodyPr>
          <a:lstStyle/>
          <a:p>
            <a:pPr algn="just"/>
            <a:r>
              <a:rPr lang="en-US" sz="2000" dirty="0">
                <a:solidFill>
                  <a:srgbClr val="0000FF"/>
                </a:solidFill>
                <a:latin typeface="Times New Roman" panose="02020603050405020304" pitchFamily="18" charset="0"/>
                <a:cs typeface="Times New Roman" panose="02020603050405020304" pitchFamily="18" charset="0"/>
              </a:rPr>
              <a:t>	</a:t>
            </a:r>
            <a:r>
              <a:rPr lang="vi-VN" sz="3400" dirty="0">
                <a:latin typeface="+mj-lt"/>
              </a:rPr>
              <a:t>Với việc giám sát gần 20 hệ thống mạng công nghệ thông của Đảng và Nhà nước, Trung tâm đã phát hiện 76.977 cuộc tấn công mạng trong năm 2021. Tính riêng 6 tháng đầu năm 2022, Trung tâm đã ghi nhận 48.646 cuộc tấn công với nhiều hình thức tinh vi. So với năm 2021, số lượng tấn công mạng ghi nhận 6 tháng đầu năm nay tăng gần 20%.</a:t>
            </a:r>
            <a:r>
              <a:rPr lang="en-US" sz="2400" dirty="0">
                <a:latin typeface="+mj-lt"/>
              </a:rPr>
              <a:t>	</a:t>
            </a:r>
          </a:p>
          <a:p>
            <a:pPr algn="just"/>
            <a:r>
              <a:rPr lang="en-US" sz="2400" dirty="0">
                <a:latin typeface="+mj-lt"/>
              </a:rPr>
              <a:t>		</a:t>
            </a:r>
            <a:endParaRPr lang="vi-VN" sz="2400" dirty="0">
              <a:latin typeface="+mj-lt"/>
            </a:endParaRPr>
          </a:p>
        </p:txBody>
      </p:sp>
      <p:sp>
        <p:nvSpPr>
          <p:cNvPr id="9" name="Rectangle 3">
            <a:extLst>
              <a:ext uri="{FF2B5EF4-FFF2-40B4-BE49-F238E27FC236}">
                <a16:creationId xmlns:a16="http://schemas.microsoft.com/office/drawing/2014/main" id="{9529C346-716E-492D-98C1-74144CEA9C59}"/>
              </a:ext>
            </a:extLst>
          </p:cNvPr>
          <p:cNvSpPr txBox="1">
            <a:spLocks noChangeArrowheads="1"/>
          </p:cNvSpPr>
          <p:nvPr/>
        </p:nvSpPr>
        <p:spPr bwMode="auto">
          <a:xfrm>
            <a:off x="1396178" y="838200"/>
            <a:ext cx="9895277" cy="685800"/>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0" fontAlgn="base" hangingPunct="0">
              <a:spcBef>
                <a:spcPct val="20000"/>
              </a:spcBef>
              <a:spcAft>
                <a:spcPct val="0"/>
              </a:spcAft>
              <a:buClr>
                <a:schemeClr val="tx1"/>
              </a:buClr>
              <a:buFont typeface="Wingdings" panose="05000000000000000000" pitchFamily="2" charset="2"/>
              <a:buNone/>
              <a:defRPr sz="2400" kern="1200">
                <a:solidFill>
                  <a:schemeClr val="tx1"/>
                </a:solidFill>
                <a:latin typeface="+mn-lt"/>
                <a:ea typeface="+mn-ea"/>
                <a:cs typeface="+mn-cs"/>
              </a:defRPr>
            </a:lvl1pPr>
            <a:lvl2pPr marL="457200" indent="0" algn="ctr" rtl="0" eaLnBrk="0" fontAlgn="base" hangingPunct="0">
              <a:spcBef>
                <a:spcPct val="20000"/>
              </a:spcBef>
              <a:spcAft>
                <a:spcPct val="0"/>
              </a:spcAft>
              <a:buClr>
                <a:schemeClr val="tx1"/>
              </a:buClr>
              <a:buNone/>
              <a:defRPr sz="2000" kern="1200">
                <a:solidFill>
                  <a:schemeClr val="tx1"/>
                </a:solidFill>
                <a:latin typeface="+mn-lt"/>
                <a:ea typeface="+mn-ea"/>
                <a:cs typeface="+mn-cs"/>
              </a:defRPr>
            </a:lvl2pPr>
            <a:lvl3pPr marL="914400" indent="0" algn="ctr" rtl="0" eaLnBrk="0" fontAlgn="base" hangingPunct="0">
              <a:spcBef>
                <a:spcPct val="20000"/>
              </a:spcBef>
              <a:spcAft>
                <a:spcPct val="0"/>
              </a:spcAft>
              <a:buClr>
                <a:schemeClr val="tx1"/>
              </a:buClr>
              <a:buFont typeface="Wingdings" panose="05000000000000000000" pitchFamily="2" charset="2"/>
              <a:buNone/>
              <a:defRPr sz="1800" kern="1200">
                <a:solidFill>
                  <a:schemeClr val="tx1"/>
                </a:solidFill>
                <a:latin typeface="+mn-lt"/>
                <a:ea typeface="+mn-ea"/>
                <a:cs typeface="+mn-cs"/>
              </a:defRPr>
            </a:lvl3pPr>
            <a:lvl4pPr marL="1371600" indent="0" algn="ctr" rtl="0" eaLnBrk="0" fontAlgn="base" hangingPunct="0">
              <a:spcBef>
                <a:spcPct val="20000"/>
              </a:spcBef>
              <a:spcAft>
                <a:spcPct val="0"/>
              </a:spcAft>
              <a:buNone/>
              <a:defRPr sz="1600" kern="1200">
                <a:solidFill>
                  <a:schemeClr val="tx1"/>
                </a:solidFill>
                <a:latin typeface="+mn-lt"/>
                <a:ea typeface="+mn-ea"/>
                <a:cs typeface="+mn-cs"/>
              </a:defRPr>
            </a:lvl4pPr>
            <a:lvl5pPr marL="1828800" indent="0" algn="ctr" rtl="0" eaLnBrk="0" fontAlgn="base" hangingPunct="0">
              <a:spcBef>
                <a:spcPct val="20000"/>
              </a:spcBef>
              <a:spcAft>
                <a:spcPct val="0"/>
              </a:spcAft>
              <a:buFont typeface="Wingdings" panose="05000000000000000000" pitchFamily="2" charset="2"/>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just" defTabSz="465138" eaLnBrk="1" hangingPunct="1">
              <a:lnSpc>
                <a:spcPct val="150000"/>
              </a:lnSpc>
              <a:spcBef>
                <a:spcPct val="0"/>
              </a:spcBef>
            </a:pPr>
            <a:r>
              <a:rPr lang="en-US" altLang="en-US" b="1" dirty="0">
                <a:solidFill>
                  <a:srgbClr val="0000FF"/>
                </a:solidFill>
                <a:latin typeface="Times New Roman" panose="02020603050405020304" pitchFamily="18" charset="0"/>
                <a:cs typeface="Times New Roman" panose="02020603050405020304" pitchFamily="18" charset="0"/>
              </a:rPr>
              <a:t> I. TỔNG QUAN TÌNH HÌNH AN TOÀN, AN NINH MẠNG NĂM 2021</a:t>
            </a:r>
            <a:endParaRPr lang="vi-VN" dirty="0">
              <a:latin typeface="+mj-lt"/>
            </a:endParaRPr>
          </a:p>
          <a:p>
            <a:pPr algn="just" defTabSz="465138" eaLnBrk="1" hangingPunct="1">
              <a:lnSpc>
                <a:spcPct val="150000"/>
              </a:lnSpc>
              <a:spcBef>
                <a:spcPct val="0"/>
              </a:spcBef>
            </a:pPr>
            <a:endParaRPr lang="en-US" altLang="en-US" b="1" dirty="0">
              <a:solidFill>
                <a:srgbClr val="0000FF"/>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6892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animEffect transition="in" filter="wipe(left)">
                                      <p:cBhvr>
                                        <p:cTn id="7" dur="500"/>
                                        <p:tgtEl>
                                          <p:spTgt spid="1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16">
                                            <p:txEl>
                                              <p:pRg st="1" end="1"/>
                                            </p:txEl>
                                          </p:spTgt>
                                        </p:tgtEl>
                                        <p:attrNameLst>
                                          <p:attrName>style.visibility</p:attrName>
                                        </p:attrNameLst>
                                      </p:cBhvr>
                                      <p:to>
                                        <p:strVal val="visible"/>
                                      </p:to>
                                    </p:set>
                                    <p:animEffect transition="in" filter="wipe(left)">
                                      <p:cBhvr>
                                        <p:cTn id="12" dur="500"/>
                                        <p:tgtEl>
                                          <p:spTgt spid="1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wipe(left)">
                                      <p:cBhvr>
                                        <p:cTn id="1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Diagram 9">
            <a:extLst>
              <a:ext uri="{FF2B5EF4-FFF2-40B4-BE49-F238E27FC236}">
                <a16:creationId xmlns:a16="http://schemas.microsoft.com/office/drawing/2014/main" id="{C743ED0E-49F9-4486-8E7D-1CCEB293982A}"/>
              </a:ext>
            </a:extLst>
          </p:cNvPr>
          <p:cNvGraphicFramePr/>
          <p:nvPr>
            <p:extLst>
              <p:ext uri="{D42A27DB-BD31-4B8C-83A1-F6EECF244321}">
                <p14:modId xmlns:p14="http://schemas.microsoft.com/office/powerpoint/2010/main" val="2599574821"/>
              </p:ext>
            </p:extLst>
          </p:nvPr>
        </p:nvGraphicFramePr>
        <p:xfrm>
          <a:off x="-19666" y="-23360"/>
          <a:ext cx="12192000" cy="76077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pSp>
        <p:nvGrpSpPr>
          <p:cNvPr id="6" name="Group 5">
            <a:extLst>
              <a:ext uri="{FF2B5EF4-FFF2-40B4-BE49-F238E27FC236}">
                <a16:creationId xmlns:a16="http://schemas.microsoft.com/office/drawing/2014/main" id="{117FF2BA-CADF-4D40-B22F-D47AA7BBBAE3}"/>
              </a:ext>
            </a:extLst>
          </p:cNvPr>
          <p:cNvGrpSpPr/>
          <p:nvPr/>
        </p:nvGrpSpPr>
        <p:grpSpPr>
          <a:xfrm>
            <a:off x="0" y="6622024"/>
            <a:ext cx="12191999" cy="250702"/>
            <a:chOff x="0" y="21"/>
            <a:chExt cx="12191999" cy="456753"/>
          </a:xfrm>
        </p:grpSpPr>
        <p:sp>
          <p:nvSpPr>
            <p:cNvPr id="7" name="Rectangle 6">
              <a:extLst>
                <a:ext uri="{FF2B5EF4-FFF2-40B4-BE49-F238E27FC236}">
                  <a16:creationId xmlns:a16="http://schemas.microsoft.com/office/drawing/2014/main" id="{CF8F9F9E-49B6-4FE4-B665-7E1120A4FBB3}"/>
                </a:ext>
              </a:extLst>
            </p:cNvPr>
            <p:cNvSpPr/>
            <p:nvPr/>
          </p:nvSpPr>
          <p:spPr>
            <a:xfrm>
              <a:off x="0" y="21"/>
              <a:ext cx="12191999" cy="456753"/>
            </a:xfrm>
            <a:prstGeom prst="rect">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8" name="TextBox 7">
              <a:extLst>
                <a:ext uri="{FF2B5EF4-FFF2-40B4-BE49-F238E27FC236}">
                  <a16:creationId xmlns:a16="http://schemas.microsoft.com/office/drawing/2014/main" id="{71DB796D-7B78-4006-B866-CD73ABE41CF9}"/>
                </a:ext>
              </a:extLst>
            </p:cNvPr>
            <p:cNvSpPr txBox="1"/>
            <p:nvPr/>
          </p:nvSpPr>
          <p:spPr>
            <a:xfrm>
              <a:off x="0" y="21"/>
              <a:ext cx="12191999" cy="456753"/>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endParaRPr lang="en-US" sz="1600" b="0" kern="1200" dirty="0">
                <a:latin typeface="Times New Roman" panose="02020603050405020304" pitchFamily="18" charset="0"/>
                <a:cs typeface="Times New Roman" panose="02020603050405020304" pitchFamily="18" charset="0"/>
              </a:endParaRPr>
            </a:p>
          </p:txBody>
        </p:sp>
      </p:grpSp>
      <p:sp>
        <p:nvSpPr>
          <p:cNvPr id="12" name="Rectangle 5">
            <a:extLst>
              <a:ext uri="{FF2B5EF4-FFF2-40B4-BE49-F238E27FC236}">
                <a16:creationId xmlns:a16="http://schemas.microsoft.com/office/drawing/2014/main" id="{7697DA4C-5CBD-49D1-8FD9-883DCCB4F934}"/>
              </a:ext>
            </a:extLst>
          </p:cNvPr>
          <p:cNvSpPr>
            <a:spLocks noChangeArrowheads="1"/>
          </p:cNvSpPr>
          <p:nvPr/>
        </p:nvSpPr>
        <p:spPr bwMode="auto">
          <a:xfrm>
            <a:off x="4206875" y="609600"/>
            <a:ext cx="4083050" cy="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2221800" tIns="0" rIns="0" bIns="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000" b="0" i="0" u="none" strike="noStrike" cap="none" normalizeH="0" baseline="0">
                <a:ln>
                  <a:noFill/>
                </a:ln>
                <a:solidFill>
                  <a:srgbClr val="333333"/>
                </a:solidFill>
                <a:effectLst/>
                <a:latin typeface="Roboto-Regular"/>
              </a:rPr>
            </a:br>
            <a:endParaRPr kumimoji="0" lang="en-US" altLang="en-US" sz="1000" b="0" i="0" u="none" strike="noStrike" cap="none" normalizeH="0" baseline="0">
              <a:ln>
                <a:noFill/>
              </a:ln>
              <a:solidFill>
                <a:srgbClr val="333333"/>
              </a:solidFill>
              <a:effectLst/>
              <a:latin typeface="Roboto-Regular"/>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3" name="Rectangle 6">
            <a:hlinkClick r:id="rId7"/>
            <a:extLst>
              <a:ext uri="{FF2B5EF4-FFF2-40B4-BE49-F238E27FC236}">
                <a16:creationId xmlns:a16="http://schemas.microsoft.com/office/drawing/2014/main" id="{8E516DC5-E908-43EA-B1F5-8361CEF5FF56}"/>
              </a:ext>
            </a:extLst>
          </p:cNvPr>
          <p:cNvSpPr>
            <a:spLocks noChangeArrowheads="1"/>
          </p:cNvSpPr>
          <p:nvPr/>
        </p:nvSpPr>
        <p:spPr bwMode="auto">
          <a:xfrm>
            <a:off x="3542459" y="2800623"/>
            <a:ext cx="4474077" cy="1256754"/>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algn="ctr" defTabSz="465138" eaLnBrk="1" hangingPunct="1">
              <a:lnSpc>
                <a:spcPct val="150000"/>
              </a:lnSpc>
              <a:spcBef>
                <a:spcPct val="0"/>
              </a:spcBef>
            </a:pPr>
            <a:r>
              <a:rPr lang="en-US" altLang="en-US" sz="4000" b="1" dirty="0">
                <a:solidFill>
                  <a:srgbClr val="0000FF"/>
                </a:solidFill>
                <a:latin typeface="Times New Roman" panose="02020603050405020304" pitchFamily="18" charset="0"/>
                <a:cs typeface="Times New Roman" panose="02020603050405020304" pitchFamily="18" charset="0"/>
              </a:rPr>
              <a:t>DEMO</a:t>
            </a:r>
            <a:endParaRPr lang="en-US" altLang="en-US" sz="4000" dirty="0">
              <a:latin typeface="Times New Roman" panose="02020603050405020304" pitchFamily="18" charset="0"/>
              <a:cs typeface="Times New Roman" panose="02020603050405020304" pitchFamily="18" charset="0"/>
            </a:endParaRPr>
          </a:p>
          <a:p>
            <a:pPr marL="53975" indent="403225" algn="just">
              <a:lnSpc>
                <a:spcPts val="2600"/>
              </a:lnSpc>
            </a:pPr>
            <a:endParaRPr lang="vi-VN" sz="2400" b="0" i="0" dirty="0">
              <a:solidFill>
                <a:srgbClr val="333333"/>
              </a:solidFill>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455884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Diagram 9">
            <a:extLst>
              <a:ext uri="{FF2B5EF4-FFF2-40B4-BE49-F238E27FC236}">
                <a16:creationId xmlns:a16="http://schemas.microsoft.com/office/drawing/2014/main" id="{C743ED0E-49F9-4486-8E7D-1CCEB293982A}"/>
              </a:ext>
            </a:extLst>
          </p:cNvPr>
          <p:cNvGraphicFramePr/>
          <p:nvPr/>
        </p:nvGraphicFramePr>
        <p:xfrm>
          <a:off x="-19666" y="-23360"/>
          <a:ext cx="12211666" cy="76077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pSp>
        <p:nvGrpSpPr>
          <p:cNvPr id="6" name="Group 5">
            <a:extLst>
              <a:ext uri="{FF2B5EF4-FFF2-40B4-BE49-F238E27FC236}">
                <a16:creationId xmlns:a16="http://schemas.microsoft.com/office/drawing/2014/main" id="{117FF2BA-CADF-4D40-B22F-D47AA7BBBAE3}"/>
              </a:ext>
            </a:extLst>
          </p:cNvPr>
          <p:cNvGrpSpPr/>
          <p:nvPr/>
        </p:nvGrpSpPr>
        <p:grpSpPr>
          <a:xfrm>
            <a:off x="0" y="6622024"/>
            <a:ext cx="12191999" cy="250702"/>
            <a:chOff x="0" y="21"/>
            <a:chExt cx="12191999" cy="456753"/>
          </a:xfrm>
        </p:grpSpPr>
        <p:sp>
          <p:nvSpPr>
            <p:cNvPr id="7" name="Rectangle 6">
              <a:extLst>
                <a:ext uri="{FF2B5EF4-FFF2-40B4-BE49-F238E27FC236}">
                  <a16:creationId xmlns:a16="http://schemas.microsoft.com/office/drawing/2014/main" id="{CF8F9F9E-49B6-4FE4-B665-7E1120A4FBB3}"/>
                </a:ext>
              </a:extLst>
            </p:cNvPr>
            <p:cNvSpPr/>
            <p:nvPr/>
          </p:nvSpPr>
          <p:spPr>
            <a:xfrm>
              <a:off x="0" y="21"/>
              <a:ext cx="12191999" cy="456753"/>
            </a:xfrm>
            <a:prstGeom prst="rect">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8" name="TextBox 7">
              <a:extLst>
                <a:ext uri="{FF2B5EF4-FFF2-40B4-BE49-F238E27FC236}">
                  <a16:creationId xmlns:a16="http://schemas.microsoft.com/office/drawing/2014/main" id="{71DB796D-7B78-4006-B866-CD73ABE41CF9}"/>
                </a:ext>
              </a:extLst>
            </p:cNvPr>
            <p:cNvSpPr txBox="1"/>
            <p:nvPr/>
          </p:nvSpPr>
          <p:spPr>
            <a:xfrm>
              <a:off x="0" y="21"/>
              <a:ext cx="12191999" cy="456753"/>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endParaRPr lang="en-US" sz="1600" b="0" kern="1200" dirty="0">
                <a:latin typeface="Times New Roman" panose="02020603050405020304" pitchFamily="18" charset="0"/>
                <a:cs typeface="Times New Roman" panose="02020603050405020304" pitchFamily="18" charset="0"/>
              </a:endParaRPr>
            </a:p>
          </p:txBody>
        </p:sp>
      </p:grpSp>
      <p:sp>
        <p:nvSpPr>
          <p:cNvPr id="16" name="Rectangle 15">
            <a:extLst>
              <a:ext uri="{FF2B5EF4-FFF2-40B4-BE49-F238E27FC236}">
                <a16:creationId xmlns:a16="http://schemas.microsoft.com/office/drawing/2014/main" id="{04FE25C9-BB1D-4067-9E60-A7ADB39F3351}"/>
              </a:ext>
            </a:extLst>
          </p:cNvPr>
          <p:cNvSpPr/>
          <p:nvPr/>
        </p:nvSpPr>
        <p:spPr>
          <a:xfrm>
            <a:off x="1396179" y="1795672"/>
            <a:ext cx="9895276" cy="4339650"/>
          </a:xfrm>
          <a:prstGeom prst="rect">
            <a:avLst/>
          </a:prstGeom>
        </p:spPr>
        <p:txBody>
          <a:bodyPr wrap="square">
            <a:spAutoFit/>
          </a:bodyPr>
          <a:lstStyle/>
          <a:p>
            <a:pPr algn="just"/>
            <a:r>
              <a:rPr lang="en-US" sz="3400" dirty="0">
                <a:solidFill>
                  <a:srgbClr val="0000FF"/>
                </a:solidFill>
                <a:latin typeface="Times New Roman" panose="02020603050405020304" pitchFamily="18" charset="0"/>
                <a:cs typeface="Times New Roman" panose="02020603050405020304" pitchFamily="18" charset="0"/>
              </a:rPr>
              <a:t>	</a:t>
            </a:r>
            <a:r>
              <a:rPr lang="en-US" sz="3400" dirty="0" err="1">
                <a:latin typeface="Times New Roman" panose="02020603050405020304" pitchFamily="18" charset="0"/>
                <a:cs typeface="Times New Roman" panose="02020603050405020304" pitchFamily="18" charset="0"/>
              </a:rPr>
              <a:t>Cũng</a:t>
            </a:r>
            <a:r>
              <a:rPr lang="en-US" sz="3400" dirty="0">
                <a:latin typeface="Times New Roman" panose="02020603050405020304" pitchFamily="18" charset="0"/>
                <a:cs typeface="Times New Roman" panose="02020603050405020304" pitchFamily="18" charset="0"/>
              </a:rPr>
              <a:t> </a:t>
            </a:r>
            <a:r>
              <a:rPr lang="en-US" sz="3400" dirty="0" err="1">
                <a:latin typeface="Times New Roman" panose="02020603050405020304" pitchFamily="18" charset="0"/>
                <a:cs typeface="Times New Roman" panose="02020603050405020304" pitchFamily="18" charset="0"/>
              </a:rPr>
              <a:t>theo</a:t>
            </a:r>
            <a:r>
              <a:rPr lang="en-US" sz="3400" dirty="0">
                <a:latin typeface="Times New Roman" panose="02020603050405020304" pitchFamily="18" charset="0"/>
                <a:cs typeface="Times New Roman" panose="02020603050405020304" pitchFamily="18" charset="0"/>
              </a:rPr>
              <a:t> </a:t>
            </a:r>
            <a:r>
              <a:rPr lang="en-US" sz="3400" dirty="0" err="1">
                <a:latin typeface="Times New Roman" panose="02020603050405020304" pitchFamily="18" charset="0"/>
                <a:cs typeface="Times New Roman" panose="02020603050405020304" pitchFamily="18" charset="0"/>
              </a:rPr>
              <a:t>thống</a:t>
            </a:r>
            <a:r>
              <a:rPr lang="en-US" sz="3400" dirty="0">
                <a:latin typeface="Times New Roman" panose="02020603050405020304" pitchFamily="18" charset="0"/>
                <a:cs typeface="Times New Roman" panose="02020603050405020304" pitchFamily="18" charset="0"/>
              </a:rPr>
              <a:t> </a:t>
            </a:r>
            <a:r>
              <a:rPr lang="en-US" sz="3400" dirty="0" err="1">
                <a:latin typeface="Times New Roman" panose="02020603050405020304" pitchFamily="18" charset="0"/>
                <a:cs typeface="Times New Roman" panose="02020603050405020304" pitchFamily="18" charset="0"/>
              </a:rPr>
              <a:t>kê</a:t>
            </a:r>
            <a:r>
              <a:rPr lang="en-US" sz="3400" dirty="0">
                <a:latin typeface="Times New Roman" panose="02020603050405020304" pitchFamily="18" charset="0"/>
                <a:cs typeface="Times New Roman" panose="02020603050405020304" pitchFamily="18" charset="0"/>
              </a:rPr>
              <a:t> </a:t>
            </a:r>
            <a:r>
              <a:rPr lang="en-US" sz="3400" dirty="0" err="1">
                <a:latin typeface="Times New Roman" panose="02020603050405020304" pitchFamily="18" charset="0"/>
                <a:cs typeface="Times New Roman" panose="02020603050405020304" pitchFamily="18" charset="0"/>
              </a:rPr>
              <a:t>của</a:t>
            </a:r>
            <a:r>
              <a:rPr lang="en-US" sz="3400" dirty="0">
                <a:latin typeface="Times New Roman" panose="02020603050405020304" pitchFamily="18" charset="0"/>
                <a:cs typeface="Times New Roman" panose="02020603050405020304" pitchFamily="18" charset="0"/>
              </a:rPr>
              <a:t> </a:t>
            </a:r>
            <a:r>
              <a:rPr lang="en-US" sz="3400" dirty="0" err="1">
                <a:latin typeface="Times New Roman" panose="02020603050405020304" pitchFamily="18" charset="0"/>
                <a:cs typeface="Times New Roman" panose="02020603050405020304" pitchFamily="18" charset="0"/>
              </a:rPr>
              <a:t>Trung</a:t>
            </a:r>
            <a:r>
              <a:rPr lang="en-US" sz="3400" dirty="0">
                <a:latin typeface="Times New Roman" panose="02020603050405020304" pitchFamily="18" charset="0"/>
                <a:cs typeface="Times New Roman" panose="02020603050405020304" pitchFamily="18" charset="0"/>
              </a:rPr>
              <a:t> </a:t>
            </a:r>
            <a:r>
              <a:rPr lang="en-US" sz="3400" dirty="0" err="1">
                <a:latin typeface="Times New Roman" panose="02020603050405020304" pitchFamily="18" charset="0"/>
                <a:cs typeface="Times New Roman" panose="02020603050405020304" pitchFamily="18" charset="0"/>
              </a:rPr>
              <a:t>tâm</a:t>
            </a:r>
            <a:r>
              <a:rPr lang="en-US" sz="3400" dirty="0">
                <a:latin typeface="Times New Roman" panose="02020603050405020304" pitchFamily="18" charset="0"/>
                <a:cs typeface="Times New Roman" panose="02020603050405020304" pitchFamily="18" charset="0"/>
              </a:rPr>
              <a:t>, </a:t>
            </a:r>
            <a:r>
              <a:rPr lang="en-US" sz="3400" dirty="0" err="1">
                <a:latin typeface="Times New Roman" panose="02020603050405020304" pitchFamily="18" charset="0"/>
                <a:cs typeface="Times New Roman" panose="02020603050405020304" pitchFamily="18" charset="0"/>
              </a:rPr>
              <a:t>trong</a:t>
            </a:r>
            <a:r>
              <a:rPr lang="en-US" sz="3400" dirty="0">
                <a:latin typeface="Times New Roman" panose="02020603050405020304" pitchFamily="18" charset="0"/>
                <a:cs typeface="Times New Roman" panose="02020603050405020304" pitchFamily="18" charset="0"/>
              </a:rPr>
              <a:t> 48.646 </a:t>
            </a:r>
            <a:r>
              <a:rPr lang="en-US" sz="3400" dirty="0" err="1">
                <a:latin typeface="Times New Roman" panose="02020603050405020304" pitchFamily="18" charset="0"/>
                <a:cs typeface="Times New Roman" panose="02020603050405020304" pitchFamily="18" charset="0"/>
              </a:rPr>
              <a:t>cuộc</a:t>
            </a:r>
            <a:r>
              <a:rPr lang="en-US" sz="3400" dirty="0">
                <a:latin typeface="Times New Roman" panose="02020603050405020304" pitchFamily="18" charset="0"/>
                <a:cs typeface="Times New Roman" panose="02020603050405020304" pitchFamily="18" charset="0"/>
              </a:rPr>
              <a:t> </a:t>
            </a:r>
            <a:r>
              <a:rPr lang="en-US" sz="3400" dirty="0" err="1">
                <a:latin typeface="Times New Roman" panose="02020603050405020304" pitchFamily="18" charset="0"/>
                <a:cs typeface="Times New Roman" panose="02020603050405020304" pitchFamily="18" charset="0"/>
              </a:rPr>
              <a:t>tấn</a:t>
            </a:r>
            <a:r>
              <a:rPr lang="en-US" sz="3400" dirty="0">
                <a:latin typeface="Times New Roman" panose="02020603050405020304" pitchFamily="18" charset="0"/>
                <a:cs typeface="Times New Roman" panose="02020603050405020304" pitchFamily="18" charset="0"/>
              </a:rPr>
              <a:t> </a:t>
            </a:r>
            <a:r>
              <a:rPr lang="en-US" sz="3400" dirty="0" err="1">
                <a:latin typeface="Times New Roman" panose="02020603050405020304" pitchFamily="18" charset="0"/>
                <a:cs typeface="Times New Roman" panose="02020603050405020304" pitchFamily="18" charset="0"/>
              </a:rPr>
              <a:t>công</a:t>
            </a:r>
            <a:r>
              <a:rPr lang="en-US" sz="3400" dirty="0">
                <a:latin typeface="Times New Roman" panose="02020603050405020304" pitchFamily="18" charset="0"/>
                <a:cs typeface="Times New Roman" panose="02020603050405020304" pitchFamily="18" charset="0"/>
              </a:rPr>
              <a:t> </a:t>
            </a:r>
            <a:r>
              <a:rPr lang="en-US" sz="3400" dirty="0" err="1">
                <a:latin typeface="Times New Roman" panose="02020603050405020304" pitchFamily="18" charset="0"/>
                <a:cs typeface="Times New Roman" panose="02020603050405020304" pitchFamily="18" charset="0"/>
              </a:rPr>
              <a:t>mạng</a:t>
            </a:r>
            <a:r>
              <a:rPr lang="en-US" sz="3400" dirty="0">
                <a:latin typeface="Times New Roman" panose="02020603050405020304" pitchFamily="18" charset="0"/>
                <a:cs typeface="Times New Roman" panose="02020603050405020304" pitchFamily="18" charset="0"/>
              </a:rPr>
              <a:t> </a:t>
            </a:r>
            <a:r>
              <a:rPr lang="en-US" sz="3400" dirty="0" err="1">
                <a:latin typeface="Times New Roman" panose="02020603050405020304" pitchFamily="18" charset="0"/>
                <a:cs typeface="Times New Roman" panose="02020603050405020304" pitchFamily="18" charset="0"/>
              </a:rPr>
              <a:t>vào</a:t>
            </a:r>
            <a:r>
              <a:rPr lang="en-US" sz="3400" dirty="0">
                <a:latin typeface="Times New Roman" panose="02020603050405020304" pitchFamily="18" charset="0"/>
                <a:cs typeface="Times New Roman" panose="02020603050405020304" pitchFamily="18" charset="0"/>
              </a:rPr>
              <a:t> </a:t>
            </a:r>
            <a:r>
              <a:rPr lang="en-US" sz="3400" dirty="0" err="1">
                <a:latin typeface="Times New Roman" panose="02020603050405020304" pitchFamily="18" charset="0"/>
                <a:cs typeface="Times New Roman" panose="02020603050405020304" pitchFamily="18" charset="0"/>
              </a:rPr>
              <a:t>các</a:t>
            </a:r>
            <a:r>
              <a:rPr lang="en-US" sz="3400" dirty="0">
                <a:latin typeface="Times New Roman" panose="02020603050405020304" pitchFamily="18" charset="0"/>
                <a:cs typeface="Times New Roman" panose="02020603050405020304" pitchFamily="18" charset="0"/>
              </a:rPr>
              <a:t> </a:t>
            </a:r>
            <a:r>
              <a:rPr lang="en-US" sz="3400" dirty="0" err="1">
                <a:latin typeface="Times New Roman" panose="02020603050405020304" pitchFamily="18" charset="0"/>
                <a:cs typeface="Times New Roman" panose="02020603050405020304" pitchFamily="18" charset="0"/>
              </a:rPr>
              <a:t>hệ</a:t>
            </a:r>
            <a:r>
              <a:rPr lang="en-US" sz="3400" dirty="0">
                <a:latin typeface="Times New Roman" panose="02020603050405020304" pitchFamily="18" charset="0"/>
                <a:cs typeface="Times New Roman" panose="02020603050405020304" pitchFamily="18" charset="0"/>
              </a:rPr>
              <a:t> </a:t>
            </a:r>
            <a:r>
              <a:rPr lang="en-US" sz="3400" dirty="0" err="1">
                <a:latin typeface="Times New Roman" panose="02020603050405020304" pitchFamily="18" charset="0"/>
                <a:cs typeface="Times New Roman" panose="02020603050405020304" pitchFamily="18" charset="0"/>
              </a:rPr>
              <a:t>thống</a:t>
            </a:r>
            <a:r>
              <a:rPr lang="en-US" sz="3400" dirty="0">
                <a:latin typeface="Times New Roman" panose="02020603050405020304" pitchFamily="18" charset="0"/>
                <a:cs typeface="Times New Roman" panose="02020603050405020304" pitchFamily="18" charset="0"/>
              </a:rPr>
              <a:t> CNTT </a:t>
            </a:r>
            <a:r>
              <a:rPr lang="en-US" sz="3400" dirty="0" err="1">
                <a:latin typeface="Times New Roman" panose="02020603050405020304" pitchFamily="18" charset="0"/>
                <a:cs typeface="Times New Roman" panose="02020603050405020304" pitchFamily="18" charset="0"/>
              </a:rPr>
              <a:t>trọng</a:t>
            </a:r>
            <a:r>
              <a:rPr lang="en-US" sz="3400" dirty="0">
                <a:latin typeface="Times New Roman" panose="02020603050405020304" pitchFamily="18" charset="0"/>
                <a:cs typeface="Times New Roman" panose="02020603050405020304" pitchFamily="18" charset="0"/>
              </a:rPr>
              <a:t> </a:t>
            </a:r>
            <a:r>
              <a:rPr lang="en-US" sz="3400" dirty="0" err="1">
                <a:latin typeface="Times New Roman" panose="02020603050405020304" pitchFamily="18" charset="0"/>
                <a:cs typeface="Times New Roman" panose="02020603050405020304" pitchFamily="18" charset="0"/>
              </a:rPr>
              <a:t>yếu</a:t>
            </a:r>
            <a:r>
              <a:rPr lang="en-US" sz="3400" dirty="0">
                <a:latin typeface="Times New Roman" panose="02020603050405020304" pitchFamily="18" charset="0"/>
                <a:cs typeface="Times New Roman" panose="02020603050405020304" pitchFamily="18" charset="0"/>
              </a:rPr>
              <a:t> </a:t>
            </a:r>
            <a:r>
              <a:rPr lang="en-US" sz="3400" dirty="0" err="1">
                <a:latin typeface="Times New Roman" panose="02020603050405020304" pitchFamily="18" charset="0"/>
                <a:cs typeface="Times New Roman" panose="02020603050405020304" pitchFamily="18" charset="0"/>
              </a:rPr>
              <a:t>nửa</a:t>
            </a:r>
            <a:r>
              <a:rPr lang="en-US" sz="3400" dirty="0">
                <a:latin typeface="Times New Roman" panose="02020603050405020304" pitchFamily="18" charset="0"/>
                <a:cs typeface="Times New Roman" panose="02020603050405020304" pitchFamily="18" charset="0"/>
              </a:rPr>
              <a:t> </a:t>
            </a:r>
            <a:r>
              <a:rPr lang="en-US" sz="3400" dirty="0" err="1">
                <a:latin typeface="Times New Roman" panose="02020603050405020304" pitchFamily="18" charset="0"/>
                <a:cs typeface="Times New Roman" panose="02020603050405020304" pitchFamily="18" charset="0"/>
              </a:rPr>
              <a:t>đầu</a:t>
            </a:r>
            <a:r>
              <a:rPr lang="en-US" sz="3400" dirty="0">
                <a:latin typeface="Times New Roman" panose="02020603050405020304" pitchFamily="18" charset="0"/>
                <a:cs typeface="Times New Roman" panose="02020603050405020304" pitchFamily="18" charset="0"/>
              </a:rPr>
              <a:t> </a:t>
            </a:r>
            <a:r>
              <a:rPr lang="en-US" sz="3400" dirty="0" err="1">
                <a:latin typeface="Times New Roman" panose="02020603050405020304" pitchFamily="18" charset="0"/>
                <a:cs typeface="Times New Roman" panose="02020603050405020304" pitchFamily="18" charset="0"/>
              </a:rPr>
              <a:t>năm</a:t>
            </a:r>
            <a:r>
              <a:rPr lang="en-US" sz="3400" dirty="0">
                <a:latin typeface="Times New Roman" panose="02020603050405020304" pitchFamily="18" charset="0"/>
                <a:cs typeface="Times New Roman" panose="02020603050405020304" pitchFamily="18" charset="0"/>
              </a:rPr>
              <a:t> 2022, </a:t>
            </a:r>
            <a:r>
              <a:rPr lang="en-US" sz="3400" dirty="0" err="1">
                <a:latin typeface="Times New Roman" panose="02020603050405020304" pitchFamily="18" charset="0"/>
                <a:cs typeface="Times New Roman" panose="02020603050405020304" pitchFamily="18" charset="0"/>
              </a:rPr>
              <a:t>tấn</a:t>
            </a:r>
            <a:r>
              <a:rPr lang="en-US" sz="3400" dirty="0">
                <a:latin typeface="Times New Roman" panose="02020603050405020304" pitchFamily="18" charset="0"/>
                <a:cs typeface="Times New Roman" panose="02020603050405020304" pitchFamily="18" charset="0"/>
              </a:rPr>
              <a:t> </a:t>
            </a:r>
            <a:r>
              <a:rPr lang="en-US" sz="3400" dirty="0" err="1">
                <a:latin typeface="Times New Roman" panose="02020603050405020304" pitchFamily="18" charset="0"/>
                <a:cs typeface="Times New Roman" panose="02020603050405020304" pitchFamily="18" charset="0"/>
              </a:rPr>
              <a:t>công</a:t>
            </a:r>
            <a:r>
              <a:rPr lang="en-US" sz="3400" dirty="0">
                <a:latin typeface="Times New Roman" panose="02020603050405020304" pitchFamily="18" charset="0"/>
                <a:cs typeface="Times New Roman" panose="02020603050405020304" pitchFamily="18" charset="0"/>
              </a:rPr>
              <a:t> </a:t>
            </a:r>
            <a:r>
              <a:rPr lang="en-US" sz="3400" dirty="0" err="1">
                <a:latin typeface="Times New Roman" panose="02020603050405020304" pitchFamily="18" charset="0"/>
                <a:cs typeface="Times New Roman" panose="02020603050405020304" pitchFamily="18" charset="0"/>
              </a:rPr>
              <a:t>khai</a:t>
            </a:r>
            <a:r>
              <a:rPr lang="en-US" sz="3400" dirty="0">
                <a:latin typeface="Times New Roman" panose="02020603050405020304" pitchFamily="18" charset="0"/>
                <a:cs typeface="Times New Roman" panose="02020603050405020304" pitchFamily="18" charset="0"/>
              </a:rPr>
              <a:t> </a:t>
            </a:r>
            <a:r>
              <a:rPr lang="en-US" sz="3400" dirty="0" err="1">
                <a:latin typeface="Times New Roman" panose="02020603050405020304" pitchFamily="18" charset="0"/>
                <a:cs typeface="Times New Roman" panose="02020603050405020304" pitchFamily="18" charset="0"/>
              </a:rPr>
              <a:t>thác</a:t>
            </a:r>
            <a:r>
              <a:rPr lang="en-US" sz="3400" dirty="0">
                <a:latin typeface="Times New Roman" panose="02020603050405020304" pitchFamily="18" charset="0"/>
                <a:cs typeface="Times New Roman" panose="02020603050405020304" pitchFamily="18" charset="0"/>
              </a:rPr>
              <a:t> </a:t>
            </a:r>
            <a:r>
              <a:rPr lang="en-US" sz="3400" dirty="0" err="1">
                <a:latin typeface="Times New Roman" panose="02020603050405020304" pitchFamily="18" charset="0"/>
                <a:cs typeface="Times New Roman" panose="02020603050405020304" pitchFamily="18" charset="0"/>
              </a:rPr>
              <a:t>lỗ</a:t>
            </a:r>
            <a:r>
              <a:rPr lang="en-US" sz="3400" dirty="0">
                <a:latin typeface="Times New Roman" panose="02020603050405020304" pitchFamily="18" charset="0"/>
                <a:cs typeface="Times New Roman" panose="02020603050405020304" pitchFamily="18" charset="0"/>
              </a:rPr>
              <a:t> </a:t>
            </a:r>
            <a:r>
              <a:rPr lang="en-US" sz="3400" dirty="0" err="1">
                <a:latin typeface="Times New Roman" panose="02020603050405020304" pitchFamily="18" charset="0"/>
                <a:cs typeface="Times New Roman" panose="02020603050405020304" pitchFamily="18" charset="0"/>
              </a:rPr>
              <a:t>hổng</a:t>
            </a:r>
            <a:r>
              <a:rPr lang="en-US" sz="3400" dirty="0">
                <a:latin typeface="Times New Roman" panose="02020603050405020304" pitchFamily="18" charset="0"/>
                <a:cs typeface="Times New Roman" panose="02020603050405020304" pitchFamily="18" charset="0"/>
              </a:rPr>
              <a:t> </a:t>
            </a:r>
            <a:r>
              <a:rPr lang="en-US" sz="3400" dirty="0" err="1">
                <a:latin typeface="Times New Roman" panose="02020603050405020304" pitchFamily="18" charset="0"/>
                <a:cs typeface="Times New Roman" panose="02020603050405020304" pitchFamily="18" charset="0"/>
              </a:rPr>
              <a:t>vẫn</a:t>
            </a:r>
            <a:r>
              <a:rPr lang="en-US" sz="3400" dirty="0">
                <a:latin typeface="Times New Roman" panose="02020603050405020304" pitchFamily="18" charset="0"/>
                <a:cs typeface="Times New Roman" panose="02020603050405020304" pitchFamily="18" charset="0"/>
              </a:rPr>
              <a:t> </a:t>
            </a:r>
            <a:r>
              <a:rPr lang="en-US" sz="3400" dirty="0" err="1">
                <a:latin typeface="Times New Roman" panose="02020603050405020304" pitchFamily="18" charset="0"/>
                <a:cs typeface="Times New Roman" panose="02020603050405020304" pitchFamily="18" charset="0"/>
              </a:rPr>
              <a:t>chiếm</a:t>
            </a:r>
            <a:r>
              <a:rPr lang="en-US" sz="3400" dirty="0">
                <a:latin typeface="Times New Roman" panose="02020603050405020304" pitchFamily="18" charset="0"/>
                <a:cs typeface="Times New Roman" panose="02020603050405020304" pitchFamily="18" charset="0"/>
              </a:rPr>
              <a:t> </a:t>
            </a:r>
            <a:r>
              <a:rPr lang="en-US" sz="3400" dirty="0" err="1">
                <a:latin typeface="Times New Roman" panose="02020603050405020304" pitchFamily="18" charset="0"/>
                <a:cs typeface="Times New Roman" panose="02020603050405020304" pitchFamily="18" charset="0"/>
              </a:rPr>
              <a:t>đa</a:t>
            </a:r>
            <a:r>
              <a:rPr lang="en-US" sz="3400" dirty="0">
                <a:latin typeface="Times New Roman" panose="02020603050405020304" pitchFamily="18" charset="0"/>
                <a:cs typeface="Times New Roman" panose="02020603050405020304" pitchFamily="18" charset="0"/>
              </a:rPr>
              <a:t> </a:t>
            </a:r>
            <a:r>
              <a:rPr lang="en-US" sz="3400" dirty="0" err="1">
                <a:latin typeface="Times New Roman" panose="02020603050405020304" pitchFamily="18" charset="0"/>
                <a:cs typeface="Times New Roman" panose="02020603050405020304" pitchFamily="18" charset="0"/>
              </a:rPr>
              <a:t>số</a:t>
            </a:r>
            <a:r>
              <a:rPr lang="en-US" sz="3400" dirty="0">
                <a:latin typeface="Times New Roman" panose="02020603050405020304" pitchFamily="18" charset="0"/>
                <a:cs typeface="Times New Roman" panose="02020603050405020304" pitchFamily="18" charset="0"/>
              </a:rPr>
              <a:t> </a:t>
            </a:r>
            <a:r>
              <a:rPr lang="en-US" sz="3400" dirty="0" err="1">
                <a:latin typeface="Times New Roman" panose="02020603050405020304" pitchFamily="18" charset="0"/>
                <a:cs typeface="Times New Roman" panose="02020603050405020304" pitchFamily="18" charset="0"/>
              </a:rPr>
              <a:t>với</a:t>
            </a:r>
            <a:r>
              <a:rPr lang="en-US" sz="3400" dirty="0">
                <a:latin typeface="Times New Roman" panose="02020603050405020304" pitchFamily="18" charset="0"/>
                <a:cs typeface="Times New Roman" panose="02020603050405020304" pitchFamily="18" charset="0"/>
              </a:rPr>
              <a:t> </a:t>
            </a:r>
            <a:r>
              <a:rPr lang="en-US" sz="3400" dirty="0" err="1">
                <a:latin typeface="Times New Roman" panose="02020603050405020304" pitchFamily="18" charset="0"/>
                <a:cs typeface="Times New Roman" panose="02020603050405020304" pitchFamily="18" charset="0"/>
              </a:rPr>
              <a:t>gần</a:t>
            </a:r>
            <a:r>
              <a:rPr lang="en-US" sz="3400" dirty="0">
                <a:latin typeface="Times New Roman" panose="02020603050405020304" pitchFamily="18" charset="0"/>
                <a:cs typeface="Times New Roman" panose="02020603050405020304" pitchFamily="18" charset="0"/>
              </a:rPr>
              <a:t> 53% </a:t>
            </a:r>
            <a:r>
              <a:rPr lang="en-US" sz="3400" dirty="0" err="1">
                <a:latin typeface="Times New Roman" panose="02020603050405020304" pitchFamily="18" charset="0"/>
                <a:cs typeface="Times New Roman" panose="02020603050405020304" pitchFamily="18" charset="0"/>
              </a:rPr>
              <a:t>tổng</a:t>
            </a:r>
            <a:r>
              <a:rPr lang="en-US" sz="3400" dirty="0">
                <a:latin typeface="Times New Roman" panose="02020603050405020304" pitchFamily="18" charset="0"/>
                <a:cs typeface="Times New Roman" panose="02020603050405020304" pitchFamily="18" charset="0"/>
              </a:rPr>
              <a:t> </a:t>
            </a:r>
            <a:r>
              <a:rPr lang="en-US" sz="3400" dirty="0" err="1">
                <a:latin typeface="Times New Roman" panose="02020603050405020304" pitchFamily="18" charset="0"/>
                <a:cs typeface="Times New Roman" panose="02020603050405020304" pitchFamily="18" charset="0"/>
              </a:rPr>
              <a:t>số</a:t>
            </a:r>
            <a:r>
              <a:rPr lang="en-US" sz="3400" dirty="0">
                <a:latin typeface="Times New Roman" panose="02020603050405020304" pitchFamily="18" charset="0"/>
                <a:cs typeface="Times New Roman" panose="02020603050405020304" pitchFamily="18" charset="0"/>
              </a:rPr>
              <a:t> </a:t>
            </a:r>
            <a:r>
              <a:rPr lang="en-US" sz="3400" dirty="0" err="1">
                <a:latin typeface="Times New Roman" panose="02020603050405020304" pitchFamily="18" charset="0"/>
                <a:cs typeface="Times New Roman" panose="02020603050405020304" pitchFamily="18" charset="0"/>
              </a:rPr>
              <a:t>cuộc</a:t>
            </a:r>
            <a:r>
              <a:rPr lang="en-US" sz="3400" dirty="0">
                <a:latin typeface="Times New Roman" panose="02020603050405020304" pitchFamily="18" charset="0"/>
                <a:cs typeface="Times New Roman" panose="02020603050405020304" pitchFamily="18" charset="0"/>
              </a:rPr>
              <a:t> </a:t>
            </a:r>
            <a:r>
              <a:rPr lang="en-US" sz="3400" dirty="0" err="1">
                <a:latin typeface="Times New Roman" panose="02020603050405020304" pitchFamily="18" charset="0"/>
                <a:cs typeface="Times New Roman" panose="02020603050405020304" pitchFamily="18" charset="0"/>
              </a:rPr>
              <a:t>tấn</a:t>
            </a:r>
            <a:r>
              <a:rPr lang="en-US" sz="3400" dirty="0">
                <a:latin typeface="Times New Roman" panose="02020603050405020304" pitchFamily="18" charset="0"/>
                <a:cs typeface="Times New Roman" panose="02020603050405020304" pitchFamily="18" charset="0"/>
              </a:rPr>
              <a:t> </a:t>
            </a:r>
            <a:r>
              <a:rPr lang="en-US" sz="3400" dirty="0" err="1">
                <a:latin typeface="Times New Roman" panose="02020603050405020304" pitchFamily="18" charset="0"/>
                <a:cs typeface="Times New Roman" panose="02020603050405020304" pitchFamily="18" charset="0"/>
              </a:rPr>
              <a:t>công</a:t>
            </a:r>
            <a:r>
              <a:rPr lang="en-US" sz="3400" dirty="0">
                <a:latin typeface="Times New Roman" panose="02020603050405020304" pitchFamily="18" charset="0"/>
                <a:cs typeface="Times New Roman" panose="02020603050405020304" pitchFamily="18" charset="0"/>
              </a:rPr>
              <a:t>; </a:t>
            </a:r>
            <a:r>
              <a:rPr lang="en-US" sz="3400" dirty="0" err="1">
                <a:latin typeface="Times New Roman" panose="02020603050405020304" pitchFamily="18" charset="0"/>
                <a:cs typeface="Times New Roman" panose="02020603050405020304" pitchFamily="18" charset="0"/>
              </a:rPr>
              <a:t>tiếp</a:t>
            </a:r>
            <a:r>
              <a:rPr lang="en-US" sz="3400" dirty="0">
                <a:latin typeface="Times New Roman" panose="02020603050405020304" pitchFamily="18" charset="0"/>
                <a:cs typeface="Times New Roman" panose="02020603050405020304" pitchFamily="18" charset="0"/>
              </a:rPr>
              <a:t> </a:t>
            </a:r>
            <a:r>
              <a:rPr lang="en-US" sz="3400" dirty="0" err="1">
                <a:latin typeface="Times New Roman" panose="02020603050405020304" pitchFamily="18" charset="0"/>
                <a:cs typeface="Times New Roman" panose="02020603050405020304" pitchFamily="18" charset="0"/>
              </a:rPr>
              <a:t>đó</a:t>
            </a:r>
            <a:r>
              <a:rPr lang="en-US" sz="3400" dirty="0">
                <a:latin typeface="Times New Roman" panose="02020603050405020304" pitchFamily="18" charset="0"/>
                <a:cs typeface="Times New Roman" panose="02020603050405020304" pitchFamily="18" charset="0"/>
              </a:rPr>
              <a:t> </a:t>
            </a:r>
            <a:r>
              <a:rPr lang="en-US" sz="3400" dirty="0" err="1">
                <a:latin typeface="Times New Roman" panose="02020603050405020304" pitchFamily="18" charset="0"/>
                <a:cs typeface="Times New Roman" panose="02020603050405020304" pitchFamily="18" charset="0"/>
              </a:rPr>
              <a:t>là</a:t>
            </a:r>
            <a:r>
              <a:rPr lang="en-US" sz="3400" dirty="0">
                <a:latin typeface="Times New Roman" panose="02020603050405020304" pitchFamily="18" charset="0"/>
                <a:cs typeface="Times New Roman" panose="02020603050405020304" pitchFamily="18" charset="0"/>
              </a:rPr>
              <a:t> </a:t>
            </a:r>
            <a:r>
              <a:rPr lang="en-US" sz="3400" dirty="0" err="1">
                <a:latin typeface="Times New Roman" panose="02020603050405020304" pitchFamily="18" charset="0"/>
                <a:cs typeface="Times New Roman" panose="02020603050405020304" pitchFamily="18" charset="0"/>
              </a:rPr>
              <a:t>tấn</a:t>
            </a:r>
            <a:r>
              <a:rPr lang="en-US" sz="3400" dirty="0">
                <a:latin typeface="Times New Roman" panose="02020603050405020304" pitchFamily="18" charset="0"/>
                <a:cs typeface="Times New Roman" panose="02020603050405020304" pitchFamily="18" charset="0"/>
              </a:rPr>
              <a:t> </a:t>
            </a:r>
            <a:r>
              <a:rPr lang="en-US" sz="3400" dirty="0" err="1">
                <a:latin typeface="Times New Roman" panose="02020603050405020304" pitchFamily="18" charset="0"/>
                <a:cs typeface="Times New Roman" panose="02020603050405020304" pitchFamily="18" charset="0"/>
              </a:rPr>
              <a:t>công</a:t>
            </a:r>
            <a:r>
              <a:rPr lang="en-US" sz="3400" dirty="0">
                <a:latin typeface="Times New Roman" panose="02020603050405020304" pitchFamily="18" charset="0"/>
                <a:cs typeface="Times New Roman" panose="02020603050405020304" pitchFamily="18" charset="0"/>
              </a:rPr>
              <a:t> </a:t>
            </a:r>
            <a:r>
              <a:rPr lang="en-US" sz="3400" dirty="0" err="1">
                <a:latin typeface="Times New Roman" panose="02020603050405020304" pitchFamily="18" charset="0"/>
                <a:cs typeface="Times New Roman" panose="02020603050405020304" pitchFamily="18" charset="0"/>
              </a:rPr>
              <a:t>dò</a:t>
            </a:r>
            <a:r>
              <a:rPr lang="en-US" sz="3400" dirty="0">
                <a:latin typeface="Times New Roman" panose="02020603050405020304" pitchFamily="18" charset="0"/>
                <a:cs typeface="Times New Roman" panose="02020603050405020304" pitchFamily="18" charset="0"/>
              </a:rPr>
              <a:t> </a:t>
            </a:r>
            <a:r>
              <a:rPr lang="en-US" sz="3400" dirty="0" err="1">
                <a:latin typeface="Times New Roman" panose="02020603050405020304" pitchFamily="18" charset="0"/>
                <a:cs typeface="Times New Roman" panose="02020603050405020304" pitchFamily="18" charset="0"/>
              </a:rPr>
              <a:t>quét</a:t>
            </a:r>
            <a:r>
              <a:rPr lang="en-US" sz="3400" dirty="0">
                <a:latin typeface="Times New Roman" panose="02020603050405020304" pitchFamily="18" charset="0"/>
                <a:cs typeface="Times New Roman" panose="02020603050405020304" pitchFamily="18" charset="0"/>
              </a:rPr>
              <a:t> </a:t>
            </a:r>
            <a:r>
              <a:rPr lang="en-US" sz="3400" dirty="0" err="1">
                <a:latin typeface="Times New Roman" panose="02020603050405020304" pitchFamily="18" charset="0"/>
                <a:cs typeface="Times New Roman" panose="02020603050405020304" pitchFamily="18" charset="0"/>
              </a:rPr>
              <a:t>mạng</a:t>
            </a:r>
            <a:r>
              <a:rPr lang="en-US" sz="3400" dirty="0">
                <a:latin typeface="Times New Roman" panose="02020603050405020304" pitchFamily="18" charset="0"/>
                <a:cs typeface="Times New Roman" panose="02020603050405020304" pitchFamily="18" charset="0"/>
              </a:rPr>
              <a:t> (15,65%), </a:t>
            </a:r>
            <a:r>
              <a:rPr lang="en-US" sz="3400" dirty="0" err="1">
                <a:latin typeface="Times New Roman" panose="02020603050405020304" pitchFamily="18" charset="0"/>
                <a:cs typeface="Times New Roman" panose="02020603050405020304" pitchFamily="18" charset="0"/>
              </a:rPr>
              <a:t>tấn</a:t>
            </a:r>
            <a:r>
              <a:rPr lang="en-US" sz="3400" dirty="0">
                <a:latin typeface="Times New Roman" panose="02020603050405020304" pitchFamily="18" charset="0"/>
                <a:cs typeface="Times New Roman" panose="02020603050405020304" pitchFamily="18" charset="0"/>
              </a:rPr>
              <a:t> </a:t>
            </a:r>
            <a:r>
              <a:rPr lang="en-US" sz="3400" dirty="0" err="1">
                <a:latin typeface="Times New Roman" panose="02020603050405020304" pitchFamily="18" charset="0"/>
                <a:cs typeface="Times New Roman" panose="02020603050405020304" pitchFamily="18" charset="0"/>
              </a:rPr>
              <a:t>công</a:t>
            </a:r>
            <a:r>
              <a:rPr lang="en-US" sz="3400" dirty="0">
                <a:latin typeface="Times New Roman" panose="02020603050405020304" pitchFamily="18" charset="0"/>
                <a:cs typeface="Times New Roman" panose="02020603050405020304" pitchFamily="18" charset="0"/>
              </a:rPr>
              <a:t> APT (14,36%); </a:t>
            </a:r>
            <a:r>
              <a:rPr lang="en-US" sz="3400" dirty="0" err="1">
                <a:latin typeface="Times New Roman" panose="02020603050405020304" pitchFamily="18" charset="0"/>
                <a:cs typeface="Times New Roman" panose="02020603050405020304" pitchFamily="18" charset="0"/>
              </a:rPr>
              <a:t>tấn</a:t>
            </a:r>
            <a:r>
              <a:rPr lang="en-US" sz="3400" dirty="0">
                <a:latin typeface="Times New Roman" panose="02020603050405020304" pitchFamily="18" charset="0"/>
                <a:cs typeface="Times New Roman" panose="02020603050405020304" pitchFamily="18" charset="0"/>
              </a:rPr>
              <a:t> </a:t>
            </a:r>
            <a:r>
              <a:rPr lang="en-US" sz="3400" dirty="0" err="1">
                <a:latin typeface="Times New Roman" panose="02020603050405020304" pitchFamily="18" charset="0"/>
                <a:cs typeface="Times New Roman" panose="02020603050405020304" pitchFamily="18" charset="0"/>
              </a:rPr>
              <a:t>công</a:t>
            </a:r>
            <a:r>
              <a:rPr lang="en-US" sz="3400" dirty="0">
                <a:latin typeface="Times New Roman" panose="02020603050405020304" pitchFamily="18" charset="0"/>
                <a:cs typeface="Times New Roman" panose="02020603050405020304" pitchFamily="18" charset="0"/>
              </a:rPr>
              <a:t> </a:t>
            </a:r>
            <a:r>
              <a:rPr lang="en-US" sz="3400" dirty="0" err="1">
                <a:latin typeface="Times New Roman" panose="02020603050405020304" pitchFamily="18" charset="0"/>
                <a:cs typeface="Times New Roman" panose="02020603050405020304" pitchFamily="18" charset="0"/>
              </a:rPr>
              <a:t>xác</a:t>
            </a:r>
            <a:r>
              <a:rPr lang="en-US" sz="3400" dirty="0">
                <a:latin typeface="Times New Roman" panose="02020603050405020304" pitchFamily="18" charset="0"/>
                <a:cs typeface="Times New Roman" panose="02020603050405020304" pitchFamily="18" charset="0"/>
              </a:rPr>
              <a:t> </a:t>
            </a:r>
            <a:r>
              <a:rPr lang="en-US" sz="3400" dirty="0" err="1">
                <a:latin typeface="Times New Roman" panose="02020603050405020304" pitchFamily="18" charset="0"/>
                <a:cs typeface="Times New Roman" panose="02020603050405020304" pitchFamily="18" charset="0"/>
              </a:rPr>
              <a:t>thực</a:t>
            </a:r>
            <a:r>
              <a:rPr lang="en-US" sz="3400" dirty="0">
                <a:latin typeface="Times New Roman" panose="02020603050405020304" pitchFamily="18" charset="0"/>
                <a:cs typeface="Times New Roman" panose="02020603050405020304" pitchFamily="18" charset="0"/>
              </a:rPr>
              <a:t> (9,39%); </a:t>
            </a:r>
            <a:r>
              <a:rPr lang="en-US" sz="3400" dirty="0" err="1">
                <a:latin typeface="Times New Roman" panose="02020603050405020304" pitchFamily="18" charset="0"/>
                <a:cs typeface="Times New Roman" panose="02020603050405020304" pitchFamily="18" charset="0"/>
              </a:rPr>
              <a:t>tấn</a:t>
            </a:r>
            <a:r>
              <a:rPr lang="en-US" sz="3400" dirty="0">
                <a:latin typeface="Times New Roman" panose="02020603050405020304" pitchFamily="18" charset="0"/>
                <a:cs typeface="Times New Roman" panose="02020603050405020304" pitchFamily="18" charset="0"/>
              </a:rPr>
              <a:t> </a:t>
            </a:r>
            <a:r>
              <a:rPr lang="en-US" sz="3400" dirty="0" err="1">
                <a:latin typeface="Times New Roman" panose="02020603050405020304" pitchFamily="18" charset="0"/>
                <a:cs typeface="Times New Roman" panose="02020603050405020304" pitchFamily="18" charset="0"/>
              </a:rPr>
              <a:t>công</a:t>
            </a:r>
            <a:r>
              <a:rPr lang="en-US" sz="3400" dirty="0">
                <a:latin typeface="Times New Roman" panose="02020603050405020304" pitchFamily="18" charset="0"/>
                <a:cs typeface="Times New Roman" panose="02020603050405020304" pitchFamily="18" charset="0"/>
              </a:rPr>
              <a:t> </a:t>
            </a:r>
            <a:r>
              <a:rPr lang="en-US" sz="3400" dirty="0" err="1">
                <a:latin typeface="Times New Roman" panose="02020603050405020304" pitchFamily="18" charset="0"/>
                <a:cs typeface="Times New Roman" panose="02020603050405020304" pitchFamily="18" charset="0"/>
              </a:rPr>
              <a:t>cài</a:t>
            </a:r>
            <a:r>
              <a:rPr lang="en-US" sz="3400" dirty="0">
                <a:latin typeface="Times New Roman" panose="02020603050405020304" pitchFamily="18" charset="0"/>
                <a:cs typeface="Times New Roman" panose="02020603050405020304" pitchFamily="18" charset="0"/>
              </a:rPr>
              <a:t> </a:t>
            </a:r>
            <a:r>
              <a:rPr lang="en-US" sz="3400" dirty="0" err="1">
                <a:latin typeface="Times New Roman" panose="02020603050405020304" pitchFamily="18" charset="0"/>
                <a:cs typeface="Times New Roman" panose="02020603050405020304" pitchFamily="18" charset="0"/>
              </a:rPr>
              <a:t>mã</a:t>
            </a:r>
            <a:r>
              <a:rPr lang="en-US" sz="3400" dirty="0">
                <a:latin typeface="Times New Roman" panose="02020603050405020304" pitchFamily="18" charset="0"/>
                <a:cs typeface="Times New Roman" panose="02020603050405020304" pitchFamily="18" charset="0"/>
              </a:rPr>
              <a:t> </a:t>
            </a:r>
            <a:r>
              <a:rPr lang="en-US" sz="3400" dirty="0" err="1">
                <a:latin typeface="Times New Roman" panose="02020603050405020304" pitchFamily="18" charset="0"/>
                <a:cs typeface="Times New Roman" panose="02020603050405020304" pitchFamily="18" charset="0"/>
              </a:rPr>
              <a:t>độc</a:t>
            </a:r>
            <a:r>
              <a:rPr lang="en-US" sz="3400" dirty="0">
                <a:latin typeface="Times New Roman" panose="02020603050405020304" pitchFamily="18" charset="0"/>
                <a:cs typeface="Times New Roman" panose="02020603050405020304" pitchFamily="18" charset="0"/>
              </a:rPr>
              <a:t> (7,58%)…</a:t>
            </a:r>
          </a:p>
          <a:p>
            <a:pPr algn="just"/>
            <a:r>
              <a:rPr lang="en-US" sz="3400" dirty="0">
                <a:latin typeface="Times New Roman" panose="02020603050405020304" pitchFamily="18" charset="0"/>
                <a:cs typeface="Times New Roman" panose="02020603050405020304" pitchFamily="18" charset="0"/>
              </a:rPr>
              <a:t>		</a:t>
            </a:r>
            <a:endParaRPr lang="vi-VN" sz="3400" dirty="0">
              <a:latin typeface="Times New Roman" panose="02020603050405020304" pitchFamily="18" charset="0"/>
              <a:cs typeface="Times New Roman" panose="02020603050405020304" pitchFamily="18" charset="0"/>
            </a:endParaRPr>
          </a:p>
        </p:txBody>
      </p:sp>
      <p:sp>
        <p:nvSpPr>
          <p:cNvPr id="9" name="Rectangle 3">
            <a:extLst>
              <a:ext uri="{FF2B5EF4-FFF2-40B4-BE49-F238E27FC236}">
                <a16:creationId xmlns:a16="http://schemas.microsoft.com/office/drawing/2014/main" id="{9529C346-716E-492D-98C1-74144CEA9C59}"/>
              </a:ext>
            </a:extLst>
          </p:cNvPr>
          <p:cNvSpPr txBox="1">
            <a:spLocks noChangeArrowheads="1"/>
          </p:cNvSpPr>
          <p:nvPr/>
        </p:nvSpPr>
        <p:spPr bwMode="auto">
          <a:xfrm>
            <a:off x="1396178" y="838200"/>
            <a:ext cx="9895277" cy="685800"/>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0" fontAlgn="base" hangingPunct="0">
              <a:spcBef>
                <a:spcPct val="20000"/>
              </a:spcBef>
              <a:spcAft>
                <a:spcPct val="0"/>
              </a:spcAft>
              <a:buClr>
                <a:schemeClr val="tx1"/>
              </a:buClr>
              <a:buFont typeface="Wingdings" panose="05000000000000000000" pitchFamily="2" charset="2"/>
              <a:buNone/>
              <a:defRPr sz="2400" kern="1200">
                <a:solidFill>
                  <a:schemeClr val="tx1"/>
                </a:solidFill>
                <a:latin typeface="+mn-lt"/>
                <a:ea typeface="+mn-ea"/>
                <a:cs typeface="+mn-cs"/>
              </a:defRPr>
            </a:lvl1pPr>
            <a:lvl2pPr marL="457200" indent="0" algn="ctr" rtl="0" eaLnBrk="0" fontAlgn="base" hangingPunct="0">
              <a:spcBef>
                <a:spcPct val="20000"/>
              </a:spcBef>
              <a:spcAft>
                <a:spcPct val="0"/>
              </a:spcAft>
              <a:buClr>
                <a:schemeClr val="tx1"/>
              </a:buClr>
              <a:buNone/>
              <a:defRPr sz="2000" kern="1200">
                <a:solidFill>
                  <a:schemeClr val="tx1"/>
                </a:solidFill>
                <a:latin typeface="+mn-lt"/>
                <a:ea typeface="+mn-ea"/>
                <a:cs typeface="+mn-cs"/>
              </a:defRPr>
            </a:lvl2pPr>
            <a:lvl3pPr marL="914400" indent="0" algn="ctr" rtl="0" eaLnBrk="0" fontAlgn="base" hangingPunct="0">
              <a:spcBef>
                <a:spcPct val="20000"/>
              </a:spcBef>
              <a:spcAft>
                <a:spcPct val="0"/>
              </a:spcAft>
              <a:buClr>
                <a:schemeClr val="tx1"/>
              </a:buClr>
              <a:buFont typeface="Wingdings" panose="05000000000000000000" pitchFamily="2" charset="2"/>
              <a:buNone/>
              <a:defRPr sz="1800" kern="1200">
                <a:solidFill>
                  <a:schemeClr val="tx1"/>
                </a:solidFill>
                <a:latin typeface="+mn-lt"/>
                <a:ea typeface="+mn-ea"/>
                <a:cs typeface="+mn-cs"/>
              </a:defRPr>
            </a:lvl3pPr>
            <a:lvl4pPr marL="1371600" indent="0" algn="ctr" rtl="0" eaLnBrk="0" fontAlgn="base" hangingPunct="0">
              <a:spcBef>
                <a:spcPct val="20000"/>
              </a:spcBef>
              <a:spcAft>
                <a:spcPct val="0"/>
              </a:spcAft>
              <a:buNone/>
              <a:defRPr sz="1600" kern="1200">
                <a:solidFill>
                  <a:schemeClr val="tx1"/>
                </a:solidFill>
                <a:latin typeface="+mn-lt"/>
                <a:ea typeface="+mn-ea"/>
                <a:cs typeface="+mn-cs"/>
              </a:defRPr>
            </a:lvl4pPr>
            <a:lvl5pPr marL="1828800" indent="0" algn="ctr" rtl="0" eaLnBrk="0" fontAlgn="base" hangingPunct="0">
              <a:spcBef>
                <a:spcPct val="20000"/>
              </a:spcBef>
              <a:spcAft>
                <a:spcPct val="0"/>
              </a:spcAft>
              <a:buFont typeface="Wingdings" panose="05000000000000000000" pitchFamily="2" charset="2"/>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just" defTabSz="465138" eaLnBrk="1" hangingPunct="1">
              <a:lnSpc>
                <a:spcPct val="150000"/>
              </a:lnSpc>
              <a:spcBef>
                <a:spcPct val="0"/>
              </a:spcBef>
            </a:pPr>
            <a:r>
              <a:rPr lang="en-US" altLang="en-US" b="1" dirty="0">
                <a:solidFill>
                  <a:srgbClr val="0000FF"/>
                </a:solidFill>
                <a:latin typeface="Times New Roman" panose="02020603050405020304" pitchFamily="18" charset="0"/>
                <a:cs typeface="Times New Roman" panose="02020603050405020304" pitchFamily="18" charset="0"/>
              </a:rPr>
              <a:t> I. TỔNG QUAN TÌNH HÌNH AN TOÀN, AN NINH MẠNG NĂM 2021</a:t>
            </a:r>
            <a:endParaRPr lang="vi-VN" dirty="0">
              <a:latin typeface="+mj-lt"/>
            </a:endParaRPr>
          </a:p>
          <a:p>
            <a:pPr algn="just" defTabSz="465138" eaLnBrk="1" hangingPunct="1">
              <a:lnSpc>
                <a:spcPct val="150000"/>
              </a:lnSpc>
              <a:spcBef>
                <a:spcPct val="0"/>
              </a:spcBef>
            </a:pPr>
            <a:endParaRPr lang="en-US" altLang="en-US" b="1" dirty="0">
              <a:solidFill>
                <a:srgbClr val="0000FF"/>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613928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animEffect transition="in" filter="wipe(left)">
                                      <p:cBhvr>
                                        <p:cTn id="7" dur="500"/>
                                        <p:tgtEl>
                                          <p:spTgt spid="1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16">
                                            <p:txEl>
                                              <p:pRg st="1" end="1"/>
                                            </p:txEl>
                                          </p:spTgt>
                                        </p:tgtEl>
                                        <p:attrNameLst>
                                          <p:attrName>style.visibility</p:attrName>
                                        </p:attrNameLst>
                                      </p:cBhvr>
                                      <p:to>
                                        <p:strVal val="visible"/>
                                      </p:to>
                                    </p:set>
                                    <p:animEffect transition="in" filter="wipe(left)">
                                      <p:cBhvr>
                                        <p:cTn id="12" dur="500"/>
                                        <p:tgtEl>
                                          <p:spTgt spid="1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wipe(left)">
                                      <p:cBhvr>
                                        <p:cTn id="1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Diagram 9">
            <a:extLst>
              <a:ext uri="{FF2B5EF4-FFF2-40B4-BE49-F238E27FC236}">
                <a16:creationId xmlns:a16="http://schemas.microsoft.com/office/drawing/2014/main" id="{C743ED0E-49F9-4486-8E7D-1CCEB293982A}"/>
              </a:ext>
            </a:extLst>
          </p:cNvPr>
          <p:cNvGraphicFramePr/>
          <p:nvPr/>
        </p:nvGraphicFramePr>
        <p:xfrm>
          <a:off x="-19666" y="-23360"/>
          <a:ext cx="12211666" cy="76077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pSp>
        <p:nvGrpSpPr>
          <p:cNvPr id="6" name="Group 5">
            <a:extLst>
              <a:ext uri="{FF2B5EF4-FFF2-40B4-BE49-F238E27FC236}">
                <a16:creationId xmlns:a16="http://schemas.microsoft.com/office/drawing/2014/main" id="{117FF2BA-CADF-4D40-B22F-D47AA7BBBAE3}"/>
              </a:ext>
            </a:extLst>
          </p:cNvPr>
          <p:cNvGrpSpPr/>
          <p:nvPr/>
        </p:nvGrpSpPr>
        <p:grpSpPr>
          <a:xfrm>
            <a:off x="0" y="6622024"/>
            <a:ext cx="12191999" cy="250702"/>
            <a:chOff x="0" y="21"/>
            <a:chExt cx="12191999" cy="456753"/>
          </a:xfrm>
        </p:grpSpPr>
        <p:sp>
          <p:nvSpPr>
            <p:cNvPr id="7" name="Rectangle 6">
              <a:extLst>
                <a:ext uri="{FF2B5EF4-FFF2-40B4-BE49-F238E27FC236}">
                  <a16:creationId xmlns:a16="http://schemas.microsoft.com/office/drawing/2014/main" id="{CF8F9F9E-49B6-4FE4-B665-7E1120A4FBB3}"/>
                </a:ext>
              </a:extLst>
            </p:cNvPr>
            <p:cNvSpPr/>
            <p:nvPr/>
          </p:nvSpPr>
          <p:spPr>
            <a:xfrm>
              <a:off x="0" y="21"/>
              <a:ext cx="12191999" cy="456753"/>
            </a:xfrm>
            <a:prstGeom prst="rect">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8" name="TextBox 7">
              <a:extLst>
                <a:ext uri="{FF2B5EF4-FFF2-40B4-BE49-F238E27FC236}">
                  <a16:creationId xmlns:a16="http://schemas.microsoft.com/office/drawing/2014/main" id="{71DB796D-7B78-4006-B866-CD73ABE41CF9}"/>
                </a:ext>
              </a:extLst>
            </p:cNvPr>
            <p:cNvSpPr txBox="1"/>
            <p:nvPr/>
          </p:nvSpPr>
          <p:spPr>
            <a:xfrm>
              <a:off x="0" y="21"/>
              <a:ext cx="12191999" cy="456753"/>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endParaRPr lang="en-US" sz="1600" b="0" kern="1200" dirty="0">
                <a:latin typeface="Times New Roman" panose="02020603050405020304" pitchFamily="18" charset="0"/>
                <a:cs typeface="Times New Roman" panose="02020603050405020304" pitchFamily="18" charset="0"/>
              </a:endParaRPr>
            </a:p>
          </p:txBody>
        </p:sp>
      </p:grpSp>
      <p:sp>
        <p:nvSpPr>
          <p:cNvPr id="9" name="Rectangle 3">
            <a:extLst>
              <a:ext uri="{FF2B5EF4-FFF2-40B4-BE49-F238E27FC236}">
                <a16:creationId xmlns:a16="http://schemas.microsoft.com/office/drawing/2014/main" id="{9529C346-716E-492D-98C1-74144CEA9C59}"/>
              </a:ext>
            </a:extLst>
          </p:cNvPr>
          <p:cNvSpPr txBox="1">
            <a:spLocks noChangeArrowheads="1"/>
          </p:cNvSpPr>
          <p:nvPr/>
        </p:nvSpPr>
        <p:spPr bwMode="auto">
          <a:xfrm>
            <a:off x="1396178" y="838200"/>
            <a:ext cx="9895277" cy="685800"/>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0" fontAlgn="base" hangingPunct="0">
              <a:spcBef>
                <a:spcPct val="20000"/>
              </a:spcBef>
              <a:spcAft>
                <a:spcPct val="0"/>
              </a:spcAft>
              <a:buClr>
                <a:schemeClr val="tx1"/>
              </a:buClr>
              <a:buFont typeface="Wingdings" panose="05000000000000000000" pitchFamily="2" charset="2"/>
              <a:buNone/>
              <a:defRPr sz="2400" kern="1200">
                <a:solidFill>
                  <a:schemeClr val="tx1"/>
                </a:solidFill>
                <a:latin typeface="+mn-lt"/>
                <a:ea typeface="+mn-ea"/>
                <a:cs typeface="+mn-cs"/>
              </a:defRPr>
            </a:lvl1pPr>
            <a:lvl2pPr marL="457200" indent="0" algn="ctr" rtl="0" eaLnBrk="0" fontAlgn="base" hangingPunct="0">
              <a:spcBef>
                <a:spcPct val="20000"/>
              </a:spcBef>
              <a:spcAft>
                <a:spcPct val="0"/>
              </a:spcAft>
              <a:buClr>
                <a:schemeClr val="tx1"/>
              </a:buClr>
              <a:buNone/>
              <a:defRPr sz="2000" kern="1200">
                <a:solidFill>
                  <a:schemeClr val="tx1"/>
                </a:solidFill>
                <a:latin typeface="+mn-lt"/>
                <a:ea typeface="+mn-ea"/>
                <a:cs typeface="+mn-cs"/>
              </a:defRPr>
            </a:lvl2pPr>
            <a:lvl3pPr marL="914400" indent="0" algn="ctr" rtl="0" eaLnBrk="0" fontAlgn="base" hangingPunct="0">
              <a:spcBef>
                <a:spcPct val="20000"/>
              </a:spcBef>
              <a:spcAft>
                <a:spcPct val="0"/>
              </a:spcAft>
              <a:buClr>
                <a:schemeClr val="tx1"/>
              </a:buClr>
              <a:buFont typeface="Wingdings" panose="05000000000000000000" pitchFamily="2" charset="2"/>
              <a:buNone/>
              <a:defRPr sz="1800" kern="1200">
                <a:solidFill>
                  <a:schemeClr val="tx1"/>
                </a:solidFill>
                <a:latin typeface="+mn-lt"/>
                <a:ea typeface="+mn-ea"/>
                <a:cs typeface="+mn-cs"/>
              </a:defRPr>
            </a:lvl3pPr>
            <a:lvl4pPr marL="1371600" indent="0" algn="ctr" rtl="0" eaLnBrk="0" fontAlgn="base" hangingPunct="0">
              <a:spcBef>
                <a:spcPct val="20000"/>
              </a:spcBef>
              <a:spcAft>
                <a:spcPct val="0"/>
              </a:spcAft>
              <a:buNone/>
              <a:defRPr sz="1600" kern="1200">
                <a:solidFill>
                  <a:schemeClr val="tx1"/>
                </a:solidFill>
                <a:latin typeface="+mn-lt"/>
                <a:ea typeface="+mn-ea"/>
                <a:cs typeface="+mn-cs"/>
              </a:defRPr>
            </a:lvl4pPr>
            <a:lvl5pPr marL="1828800" indent="0" algn="ctr" rtl="0" eaLnBrk="0" fontAlgn="base" hangingPunct="0">
              <a:spcBef>
                <a:spcPct val="20000"/>
              </a:spcBef>
              <a:spcAft>
                <a:spcPct val="0"/>
              </a:spcAft>
              <a:buFont typeface="Wingdings" panose="05000000000000000000" pitchFamily="2" charset="2"/>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just" defTabSz="465138" eaLnBrk="1" hangingPunct="1">
              <a:lnSpc>
                <a:spcPct val="150000"/>
              </a:lnSpc>
              <a:spcBef>
                <a:spcPct val="0"/>
              </a:spcBef>
            </a:pPr>
            <a:r>
              <a:rPr lang="en-US" altLang="en-US" b="1" dirty="0">
                <a:solidFill>
                  <a:srgbClr val="0000FF"/>
                </a:solidFill>
                <a:latin typeface="Times New Roman" panose="02020603050405020304" pitchFamily="18" charset="0"/>
                <a:cs typeface="Times New Roman" panose="02020603050405020304" pitchFamily="18" charset="0"/>
              </a:rPr>
              <a:t> I. TỔNG QUAN TÌNH HÌNH AN TOÀN, AN NINH MẠNG NĂM 2021</a:t>
            </a:r>
            <a:endParaRPr lang="vi-VN" dirty="0">
              <a:latin typeface="+mj-lt"/>
            </a:endParaRPr>
          </a:p>
          <a:p>
            <a:pPr algn="just" defTabSz="465138" eaLnBrk="1" hangingPunct="1">
              <a:lnSpc>
                <a:spcPct val="150000"/>
              </a:lnSpc>
              <a:spcBef>
                <a:spcPct val="0"/>
              </a:spcBef>
            </a:pPr>
            <a:endParaRPr lang="en-US" altLang="en-US" b="1" dirty="0">
              <a:solidFill>
                <a:srgbClr val="0000FF"/>
              </a:solidFill>
              <a:latin typeface="Times New Roman" panose="02020603050405020304" pitchFamily="18" charset="0"/>
              <a:cs typeface="Times New Roman" panose="02020603050405020304" pitchFamily="18" charset="0"/>
            </a:endParaRPr>
          </a:p>
        </p:txBody>
      </p:sp>
      <p:pic>
        <p:nvPicPr>
          <p:cNvPr id="3" name="Picture 2">
            <a:extLst>
              <a:ext uri="{FF2B5EF4-FFF2-40B4-BE49-F238E27FC236}">
                <a16:creationId xmlns:a16="http://schemas.microsoft.com/office/drawing/2014/main" id="{D570CD13-79BB-34BC-0DDC-011BA83D95A2}"/>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1223682" y="1896410"/>
            <a:ext cx="9985786" cy="3939033"/>
          </a:xfrm>
          <a:prstGeom prst="rect">
            <a:avLst/>
          </a:prstGeom>
        </p:spPr>
      </p:pic>
    </p:spTree>
    <p:extLst>
      <p:ext uri="{BB962C8B-B14F-4D97-AF65-F5344CB8AC3E}">
        <p14:creationId xmlns:p14="http://schemas.microsoft.com/office/powerpoint/2010/main" val="21975468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wipe(left)">
                                      <p:cBhvr>
                                        <p:cTn id="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Diagram 9">
            <a:extLst>
              <a:ext uri="{FF2B5EF4-FFF2-40B4-BE49-F238E27FC236}">
                <a16:creationId xmlns:a16="http://schemas.microsoft.com/office/drawing/2014/main" id="{C743ED0E-49F9-4486-8E7D-1CCEB293982A}"/>
              </a:ext>
            </a:extLst>
          </p:cNvPr>
          <p:cNvGraphicFramePr/>
          <p:nvPr/>
        </p:nvGraphicFramePr>
        <p:xfrm>
          <a:off x="-19666" y="-23360"/>
          <a:ext cx="12211666" cy="76077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pSp>
        <p:nvGrpSpPr>
          <p:cNvPr id="6" name="Group 5">
            <a:extLst>
              <a:ext uri="{FF2B5EF4-FFF2-40B4-BE49-F238E27FC236}">
                <a16:creationId xmlns:a16="http://schemas.microsoft.com/office/drawing/2014/main" id="{117FF2BA-CADF-4D40-B22F-D47AA7BBBAE3}"/>
              </a:ext>
            </a:extLst>
          </p:cNvPr>
          <p:cNvGrpSpPr/>
          <p:nvPr/>
        </p:nvGrpSpPr>
        <p:grpSpPr>
          <a:xfrm>
            <a:off x="0" y="6622024"/>
            <a:ext cx="12191999" cy="250702"/>
            <a:chOff x="0" y="21"/>
            <a:chExt cx="12191999" cy="456753"/>
          </a:xfrm>
        </p:grpSpPr>
        <p:sp>
          <p:nvSpPr>
            <p:cNvPr id="7" name="Rectangle 6">
              <a:extLst>
                <a:ext uri="{FF2B5EF4-FFF2-40B4-BE49-F238E27FC236}">
                  <a16:creationId xmlns:a16="http://schemas.microsoft.com/office/drawing/2014/main" id="{CF8F9F9E-49B6-4FE4-B665-7E1120A4FBB3}"/>
                </a:ext>
              </a:extLst>
            </p:cNvPr>
            <p:cNvSpPr/>
            <p:nvPr/>
          </p:nvSpPr>
          <p:spPr>
            <a:xfrm>
              <a:off x="0" y="21"/>
              <a:ext cx="12191999" cy="456753"/>
            </a:xfrm>
            <a:prstGeom prst="rect">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8" name="TextBox 7">
              <a:extLst>
                <a:ext uri="{FF2B5EF4-FFF2-40B4-BE49-F238E27FC236}">
                  <a16:creationId xmlns:a16="http://schemas.microsoft.com/office/drawing/2014/main" id="{71DB796D-7B78-4006-B866-CD73ABE41CF9}"/>
                </a:ext>
              </a:extLst>
            </p:cNvPr>
            <p:cNvSpPr txBox="1"/>
            <p:nvPr/>
          </p:nvSpPr>
          <p:spPr>
            <a:xfrm>
              <a:off x="0" y="21"/>
              <a:ext cx="12191999" cy="456753"/>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endParaRPr lang="en-US" sz="1600" b="0" kern="1200" dirty="0">
                <a:latin typeface="Times New Roman" panose="02020603050405020304" pitchFamily="18" charset="0"/>
                <a:cs typeface="Times New Roman" panose="02020603050405020304" pitchFamily="18" charset="0"/>
              </a:endParaRPr>
            </a:p>
          </p:txBody>
        </p:sp>
      </p:grpSp>
      <p:sp>
        <p:nvSpPr>
          <p:cNvPr id="16" name="Rectangle 15">
            <a:extLst>
              <a:ext uri="{FF2B5EF4-FFF2-40B4-BE49-F238E27FC236}">
                <a16:creationId xmlns:a16="http://schemas.microsoft.com/office/drawing/2014/main" id="{04FE25C9-BB1D-4067-9E60-A7ADB39F3351}"/>
              </a:ext>
            </a:extLst>
          </p:cNvPr>
          <p:cNvSpPr/>
          <p:nvPr/>
        </p:nvSpPr>
        <p:spPr>
          <a:xfrm>
            <a:off x="1245570" y="2093539"/>
            <a:ext cx="9895276" cy="3046988"/>
          </a:xfrm>
          <a:prstGeom prst="rect">
            <a:avLst/>
          </a:prstGeom>
        </p:spPr>
        <p:txBody>
          <a:bodyPr wrap="square">
            <a:spAutoFit/>
          </a:bodyPr>
          <a:lstStyle/>
          <a:p>
            <a:pPr algn="just"/>
            <a:r>
              <a:rPr lang="en-US" sz="3400" dirty="0">
                <a:latin typeface="Times New Roman" panose="02020603050405020304" pitchFamily="18" charset="0"/>
                <a:cs typeface="Times New Roman" panose="02020603050405020304" pitchFamily="18" charset="0"/>
              </a:rPr>
              <a:t> </a:t>
            </a:r>
          </a:p>
          <a:p>
            <a:pPr algn="just"/>
            <a:r>
              <a:rPr lang="en-US" sz="3400" dirty="0">
                <a:latin typeface="+mj-lt"/>
              </a:rPr>
              <a:t>	</a:t>
            </a:r>
            <a:r>
              <a:rPr lang="vi-VN" sz="3000" dirty="0">
                <a:latin typeface="+mj-lt"/>
              </a:rPr>
              <a:t>Nhóm tin tặc APT29 do nhà nước Nga tài trợ được cho là có liên quan đến chiến dịch lừa đảo lợi dụng các dịch vụ đám mây hợp pháp như Google Drive và Dropbox để lây nhiễm mã độc vào các hệ thống</a:t>
            </a:r>
            <a:r>
              <a:rPr lang="en-US" sz="3000" dirty="0">
                <a:latin typeface="+mj-lt"/>
              </a:rPr>
              <a:t>.</a:t>
            </a:r>
            <a:endParaRPr lang="en-US" sz="3000" dirty="0">
              <a:latin typeface="+mj-lt"/>
              <a:cs typeface="Times New Roman" panose="02020603050405020304" pitchFamily="18" charset="0"/>
            </a:endParaRPr>
          </a:p>
          <a:p>
            <a:pPr algn="just"/>
            <a:r>
              <a:rPr lang="en-US" sz="3400" dirty="0">
                <a:latin typeface="Times New Roman" panose="02020603050405020304" pitchFamily="18" charset="0"/>
                <a:cs typeface="Times New Roman" panose="02020603050405020304" pitchFamily="18" charset="0"/>
              </a:rPr>
              <a:t>		</a:t>
            </a:r>
            <a:endParaRPr lang="vi-VN" sz="3400" dirty="0">
              <a:latin typeface="Times New Roman" panose="02020603050405020304" pitchFamily="18" charset="0"/>
              <a:cs typeface="Times New Roman" panose="02020603050405020304" pitchFamily="18" charset="0"/>
            </a:endParaRPr>
          </a:p>
        </p:txBody>
      </p:sp>
      <p:sp>
        <p:nvSpPr>
          <p:cNvPr id="9" name="Rectangle 3">
            <a:extLst>
              <a:ext uri="{FF2B5EF4-FFF2-40B4-BE49-F238E27FC236}">
                <a16:creationId xmlns:a16="http://schemas.microsoft.com/office/drawing/2014/main" id="{9529C346-716E-492D-98C1-74144CEA9C59}"/>
              </a:ext>
            </a:extLst>
          </p:cNvPr>
          <p:cNvSpPr txBox="1">
            <a:spLocks noChangeArrowheads="1"/>
          </p:cNvSpPr>
          <p:nvPr/>
        </p:nvSpPr>
        <p:spPr bwMode="auto">
          <a:xfrm>
            <a:off x="1396178" y="838200"/>
            <a:ext cx="9895277" cy="685800"/>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0" fontAlgn="base" hangingPunct="0">
              <a:spcBef>
                <a:spcPct val="20000"/>
              </a:spcBef>
              <a:spcAft>
                <a:spcPct val="0"/>
              </a:spcAft>
              <a:buClr>
                <a:schemeClr val="tx1"/>
              </a:buClr>
              <a:buFont typeface="Wingdings" panose="05000000000000000000" pitchFamily="2" charset="2"/>
              <a:buNone/>
              <a:defRPr sz="2400" kern="1200">
                <a:solidFill>
                  <a:schemeClr val="tx1"/>
                </a:solidFill>
                <a:latin typeface="+mn-lt"/>
                <a:ea typeface="+mn-ea"/>
                <a:cs typeface="+mn-cs"/>
              </a:defRPr>
            </a:lvl1pPr>
            <a:lvl2pPr marL="457200" indent="0" algn="ctr" rtl="0" eaLnBrk="0" fontAlgn="base" hangingPunct="0">
              <a:spcBef>
                <a:spcPct val="20000"/>
              </a:spcBef>
              <a:spcAft>
                <a:spcPct val="0"/>
              </a:spcAft>
              <a:buClr>
                <a:schemeClr val="tx1"/>
              </a:buClr>
              <a:buNone/>
              <a:defRPr sz="2000" kern="1200">
                <a:solidFill>
                  <a:schemeClr val="tx1"/>
                </a:solidFill>
                <a:latin typeface="+mn-lt"/>
                <a:ea typeface="+mn-ea"/>
                <a:cs typeface="+mn-cs"/>
              </a:defRPr>
            </a:lvl2pPr>
            <a:lvl3pPr marL="914400" indent="0" algn="ctr" rtl="0" eaLnBrk="0" fontAlgn="base" hangingPunct="0">
              <a:spcBef>
                <a:spcPct val="20000"/>
              </a:spcBef>
              <a:spcAft>
                <a:spcPct val="0"/>
              </a:spcAft>
              <a:buClr>
                <a:schemeClr val="tx1"/>
              </a:buClr>
              <a:buFont typeface="Wingdings" panose="05000000000000000000" pitchFamily="2" charset="2"/>
              <a:buNone/>
              <a:defRPr sz="1800" kern="1200">
                <a:solidFill>
                  <a:schemeClr val="tx1"/>
                </a:solidFill>
                <a:latin typeface="+mn-lt"/>
                <a:ea typeface="+mn-ea"/>
                <a:cs typeface="+mn-cs"/>
              </a:defRPr>
            </a:lvl3pPr>
            <a:lvl4pPr marL="1371600" indent="0" algn="ctr" rtl="0" eaLnBrk="0" fontAlgn="base" hangingPunct="0">
              <a:spcBef>
                <a:spcPct val="20000"/>
              </a:spcBef>
              <a:spcAft>
                <a:spcPct val="0"/>
              </a:spcAft>
              <a:buNone/>
              <a:defRPr sz="1600" kern="1200">
                <a:solidFill>
                  <a:schemeClr val="tx1"/>
                </a:solidFill>
                <a:latin typeface="+mn-lt"/>
                <a:ea typeface="+mn-ea"/>
                <a:cs typeface="+mn-cs"/>
              </a:defRPr>
            </a:lvl4pPr>
            <a:lvl5pPr marL="1828800" indent="0" algn="ctr" rtl="0" eaLnBrk="0" fontAlgn="base" hangingPunct="0">
              <a:spcBef>
                <a:spcPct val="20000"/>
              </a:spcBef>
              <a:spcAft>
                <a:spcPct val="0"/>
              </a:spcAft>
              <a:buFont typeface="Wingdings" panose="05000000000000000000" pitchFamily="2" charset="2"/>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just" defTabSz="465138" eaLnBrk="1" hangingPunct="1">
              <a:lnSpc>
                <a:spcPct val="150000"/>
              </a:lnSpc>
              <a:spcBef>
                <a:spcPct val="0"/>
              </a:spcBef>
            </a:pPr>
            <a:r>
              <a:rPr lang="en-US" altLang="en-US" b="1" dirty="0">
                <a:solidFill>
                  <a:srgbClr val="0000FF"/>
                </a:solidFill>
                <a:latin typeface="Times New Roman" panose="02020603050405020304" pitchFamily="18" charset="0"/>
                <a:cs typeface="Times New Roman" panose="02020603050405020304" pitchFamily="18" charset="0"/>
              </a:rPr>
              <a:t> I. TỔNG QUAN TÌNH HÌNH AN TOÀN, AN NINH MẠNG NĂM 2021</a:t>
            </a:r>
            <a:endParaRPr lang="vi-VN" dirty="0">
              <a:latin typeface="+mj-lt"/>
            </a:endParaRPr>
          </a:p>
          <a:p>
            <a:pPr algn="just" defTabSz="465138" eaLnBrk="1" hangingPunct="1">
              <a:lnSpc>
                <a:spcPct val="150000"/>
              </a:lnSpc>
              <a:spcBef>
                <a:spcPct val="0"/>
              </a:spcBef>
            </a:pPr>
            <a:endParaRPr lang="en-US" altLang="en-US" b="1" dirty="0">
              <a:solidFill>
                <a:srgbClr val="0000FF"/>
              </a:solidFill>
              <a:latin typeface="Times New Roman" panose="02020603050405020304" pitchFamily="18" charset="0"/>
              <a:cs typeface="Times New Roman" panose="02020603050405020304" pitchFamily="18" charset="0"/>
            </a:endParaRPr>
          </a:p>
        </p:txBody>
      </p:sp>
      <p:sp>
        <p:nvSpPr>
          <p:cNvPr id="11" name="Rectangle 3">
            <a:extLst>
              <a:ext uri="{FF2B5EF4-FFF2-40B4-BE49-F238E27FC236}">
                <a16:creationId xmlns:a16="http://schemas.microsoft.com/office/drawing/2014/main" id="{B636A850-1517-C613-7F2D-EBCD91819DB4}"/>
              </a:ext>
            </a:extLst>
          </p:cNvPr>
          <p:cNvSpPr txBox="1">
            <a:spLocks noChangeArrowheads="1"/>
          </p:cNvSpPr>
          <p:nvPr/>
        </p:nvSpPr>
        <p:spPr bwMode="auto">
          <a:xfrm>
            <a:off x="1396177" y="1407739"/>
            <a:ext cx="9895277" cy="1195612"/>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0" fontAlgn="base" hangingPunct="0">
              <a:spcBef>
                <a:spcPct val="20000"/>
              </a:spcBef>
              <a:spcAft>
                <a:spcPct val="0"/>
              </a:spcAft>
              <a:buClr>
                <a:schemeClr val="tx1"/>
              </a:buClr>
              <a:buFont typeface="Wingdings" panose="05000000000000000000" pitchFamily="2" charset="2"/>
              <a:buNone/>
              <a:defRPr sz="2400" kern="1200">
                <a:solidFill>
                  <a:schemeClr val="tx1"/>
                </a:solidFill>
                <a:latin typeface="+mn-lt"/>
                <a:ea typeface="+mn-ea"/>
                <a:cs typeface="+mn-cs"/>
              </a:defRPr>
            </a:lvl1pPr>
            <a:lvl2pPr marL="457200" indent="0" algn="ctr" rtl="0" eaLnBrk="0" fontAlgn="base" hangingPunct="0">
              <a:spcBef>
                <a:spcPct val="20000"/>
              </a:spcBef>
              <a:spcAft>
                <a:spcPct val="0"/>
              </a:spcAft>
              <a:buClr>
                <a:schemeClr val="tx1"/>
              </a:buClr>
              <a:buNone/>
              <a:defRPr sz="2000" kern="1200">
                <a:solidFill>
                  <a:schemeClr val="tx1"/>
                </a:solidFill>
                <a:latin typeface="+mn-lt"/>
                <a:ea typeface="+mn-ea"/>
                <a:cs typeface="+mn-cs"/>
              </a:defRPr>
            </a:lvl2pPr>
            <a:lvl3pPr marL="914400" indent="0" algn="ctr" rtl="0" eaLnBrk="0" fontAlgn="base" hangingPunct="0">
              <a:spcBef>
                <a:spcPct val="20000"/>
              </a:spcBef>
              <a:spcAft>
                <a:spcPct val="0"/>
              </a:spcAft>
              <a:buClr>
                <a:schemeClr val="tx1"/>
              </a:buClr>
              <a:buFont typeface="Wingdings" panose="05000000000000000000" pitchFamily="2" charset="2"/>
              <a:buNone/>
              <a:defRPr sz="1800" kern="1200">
                <a:solidFill>
                  <a:schemeClr val="tx1"/>
                </a:solidFill>
                <a:latin typeface="+mn-lt"/>
                <a:ea typeface="+mn-ea"/>
                <a:cs typeface="+mn-cs"/>
              </a:defRPr>
            </a:lvl3pPr>
            <a:lvl4pPr marL="1371600" indent="0" algn="ctr" rtl="0" eaLnBrk="0" fontAlgn="base" hangingPunct="0">
              <a:spcBef>
                <a:spcPct val="20000"/>
              </a:spcBef>
              <a:spcAft>
                <a:spcPct val="0"/>
              </a:spcAft>
              <a:buNone/>
              <a:defRPr sz="1600" kern="1200">
                <a:solidFill>
                  <a:schemeClr val="tx1"/>
                </a:solidFill>
                <a:latin typeface="+mn-lt"/>
                <a:ea typeface="+mn-ea"/>
                <a:cs typeface="+mn-cs"/>
              </a:defRPr>
            </a:lvl4pPr>
            <a:lvl5pPr marL="1828800" indent="0" algn="ctr" rtl="0" eaLnBrk="0" fontAlgn="base" hangingPunct="0">
              <a:spcBef>
                <a:spcPct val="20000"/>
              </a:spcBef>
              <a:spcAft>
                <a:spcPct val="0"/>
              </a:spcAft>
              <a:buFont typeface="Wingdings" panose="05000000000000000000" pitchFamily="2" charset="2"/>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just" defTabSz="465138" eaLnBrk="1" hangingPunct="1">
              <a:lnSpc>
                <a:spcPct val="150000"/>
              </a:lnSpc>
              <a:spcBef>
                <a:spcPct val="0"/>
              </a:spcBef>
            </a:pPr>
            <a:r>
              <a:rPr lang="en-US" altLang="en-US" b="1" dirty="0">
                <a:solidFill>
                  <a:srgbClr val="0000FF"/>
                </a:solidFill>
                <a:latin typeface="Times New Roman" panose="02020603050405020304" pitchFamily="18" charset="0"/>
                <a:cs typeface="Times New Roman" panose="02020603050405020304" pitchFamily="18" charset="0"/>
              </a:rPr>
              <a:t> 1. </a:t>
            </a:r>
            <a:r>
              <a:rPr lang="en-US" altLang="en-US" b="1" dirty="0" err="1">
                <a:solidFill>
                  <a:srgbClr val="0000FF"/>
                </a:solidFill>
                <a:latin typeface="Times New Roman" panose="02020603050405020304" pitchFamily="18" charset="0"/>
                <a:cs typeface="Times New Roman" panose="02020603050405020304" pitchFamily="18" charset="0"/>
              </a:rPr>
              <a:t>Các</a:t>
            </a:r>
            <a:r>
              <a:rPr lang="en-US" altLang="en-US" b="1" dirty="0">
                <a:solidFill>
                  <a:srgbClr val="0000FF"/>
                </a:solidFill>
                <a:latin typeface="Times New Roman" panose="02020603050405020304" pitchFamily="18" charset="0"/>
                <a:cs typeface="Times New Roman" panose="02020603050405020304" pitchFamily="18" charset="0"/>
              </a:rPr>
              <a:t> xu </a:t>
            </a:r>
            <a:r>
              <a:rPr lang="en-US" altLang="en-US" b="1" dirty="0" err="1">
                <a:solidFill>
                  <a:srgbClr val="0000FF"/>
                </a:solidFill>
                <a:latin typeface="Times New Roman" panose="02020603050405020304" pitchFamily="18" charset="0"/>
                <a:cs typeface="Times New Roman" panose="02020603050405020304" pitchFamily="18" charset="0"/>
              </a:rPr>
              <a:t>hướng</a:t>
            </a:r>
            <a:r>
              <a:rPr lang="en-US" altLang="en-US" b="1" dirty="0">
                <a:solidFill>
                  <a:srgbClr val="0000FF"/>
                </a:solidFill>
                <a:latin typeface="Times New Roman" panose="02020603050405020304" pitchFamily="18" charset="0"/>
                <a:cs typeface="Times New Roman" panose="02020603050405020304" pitchFamily="18" charset="0"/>
              </a:rPr>
              <a:t> </a:t>
            </a:r>
            <a:r>
              <a:rPr lang="en-US" altLang="en-US" b="1" dirty="0" err="1">
                <a:solidFill>
                  <a:srgbClr val="0000FF"/>
                </a:solidFill>
                <a:latin typeface="Times New Roman" panose="02020603050405020304" pitchFamily="18" charset="0"/>
                <a:cs typeface="Times New Roman" panose="02020603050405020304" pitchFamily="18" charset="0"/>
              </a:rPr>
              <a:t>tấng</a:t>
            </a:r>
            <a:r>
              <a:rPr lang="en-US" altLang="en-US" b="1" dirty="0">
                <a:solidFill>
                  <a:srgbClr val="0000FF"/>
                </a:solidFill>
                <a:latin typeface="Times New Roman" panose="02020603050405020304" pitchFamily="18" charset="0"/>
                <a:cs typeface="Times New Roman" panose="02020603050405020304" pitchFamily="18" charset="0"/>
              </a:rPr>
              <a:t> </a:t>
            </a:r>
            <a:r>
              <a:rPr lang="en-US" altLang="en-US" b="1" dirty="0" err="1">
                <a:solidFill>
                  <a:srgbClr val="0000FF"/>
                </a:solidFill>
                <a:latin typeface="Times New Roman" panose="02020603050405020304" pitchFamily="18" charset="0"/>
                <a:cs typeface="Times New Roman" panose="02020603050405020304" pitchFamily="18" charset="0"/>
              </a:rPr>
              <a:t>công</a:t>
            </a:r>
            <a:r>
              <a:rPr lang="en-US" altLang="en-US" b="1" dirty="0">
                <a:solidFill>
                  <a:srgbClr val="0000FF"/>
                </a:solidFill>
                <a:latin typeface="Times New Roman" panose="02020603050405020304" pitchFamily="18" charset="0"/>
                <a:cs typeface="Times New Roman" panose="02020603050405020304" pitchFamily="18" charset="0"/>
              </a:rPr>
              <a:t> </a:t>
            </a:r>
            <a:r>
              <a:rPr lang="en-US" altLang="en-US" b="1" dirty="0" err="1">
                <a:solidFill>
                  <a:srgbClr val="0000FF"/>
                </a:solidFill>
                <a:latin typeface="Times New Roman" panose="02020603050405020304" pitchFamily="18" charset="0"/>
                <a:cs typeface="Times New Roman" panose="02020603050405020304" pitchFamily="18" charset="0"/>
              </a:rPr>
              <a:t>năm</a:t>
            </a:r>
            <a:r>
              <a:rPr lang="en-US" altLang="en-US" b="1" dirty="0">
                <a:solidFill>
                  <a:srgbClr val="0000FF"/>
                </a:solidFill>
                <a:latin typeface="Times New Roman" panose="02020603050405020304" pitchFamily="18" charset="0"/>
                <a:cs typeface="Times New Roman" panose="02020603050405020304" pitchFamily="18" charset="0"/>
              </a:rPr>
              <a:t> 2022:</a:t>
            </a:r>
          </a:p>
          <a:p>
            <a:pPr algn="just" defTabSz="465138" eaLnBrk="1" hangingPunct="1">
              <a:lnSpc>
                <a:spcPct val="150000"/>
              </a:lnSpc>
              <a:spcBef>
                <a:spcPct val="0"/>
              </a:spcBef>
            </a:pPr>
            <a:r>
              <a:rPr lang="en-US" altLang="en-US" b="1" dirty="0">
                <a:solidFill>
                  <a:srgbClr val="0000FF"/>
                </a:solidFill>
                <a:latin typeface="Times New Roman" panose="02020603050405020304" pitchFamily="18" charset="0"/>
                <a:cs typeface="Times New Roman" panose="02020603050405020304" pitchFamily="18" charset="0"/>
              </a:rPr>
              <a:t> a. </a:t>
            </a:r>
            <a:r>
              <a:rPr lang="en-US" altLang="en-US" b="1" dirty="0" err="1">
                <a:solidFill>
                  <a:srgbClr val="0000FF"/>
                </a:solidFill>
                <a:latin typeface="Times New Roman" panose="02020603050405020304" pitchFamily="18" charset="0"/>
                <a:cs typeface="Times New Roman" panose="02020603050405020304" pitchFamily="18" charset="0"/>
              </a:rPr>
              <a:t>Sử</a:t>
            </a:r>
            <a:r>
              <a:rPr lang="en-US" altLang="en-US" b="1" dirty="0">
                <a:solidFill>
                  <a:srgbClr val="0000FF"/>
                </a:solidFill>
                <a:latin typeface="Times New Roman" panose="02020603050405020304" pitchFamily="18" charset="0"/>
                <a:cs typeface="Times New Roman" panose="02020603050405020304" pitchFamily="18" charset="0"/>
              </a:rPr>
              <a:t> </a:t>
            </a:r>
            <a:r>
              <a:rPr lang="en-US" altLang="en-US" b="1" dirty="0" err="1">
                <a:solidFill>
                  <a:srgbClr val="0000FF"/>
                </a:solidFill>
                <a:latin typeface="Times New Roman" panose="02020603050405020304" pitchFamily="18" charset="0"/>
                <a:cs typeface="Times New Roman" panose="02020603050405020304" pitchFamily="18" charset="0"/>
              </a:rPr>
              <a:t>dụng</a:t>
            </a:r>
            <a:r>
              <a:rPr lang="en-US" altLang="en-US" b="1" dirty="0">
                <a:solidFill>
                  <a:srgbClr val="0000FF"/>
                </a:solidFill>
                <a:latin typeface="Times New Roman" panose="02020603050405020304" pitchFamily="18" charset="0"/>
                <a:cs typeface="Times New Roman" panose="02020603050405020304" pitchFamily="18" charset="0"/>
              </a:rPr>
              <a:t> </a:t>
            </a:r>
            <a:r>
              <a:rPr lang="en-US" altLang="en-US" b="1" dirty="0" err="1">
                <a:solidFill>
                  <a:srgbClr val="0000FF"/>
                </a:solidFill>
                <a:latin typeface="Times New Roman" panose="02020603050405020304" pitchFamily="18" charset="0"/>
                <a:cs typeface="Times New Roman" panose="02020603050405020304" pitchFamily="18" charset="0"/>
              </a:rPr>
              <a:t>DropBox</a:t>
            </a:r>
            <a:r>
              <a:rPr lang="en-US" altLang="en-US" b="1" dirty="0">
                <a:solidFill>
                  <a:srgbClr val="0000FF"/>
                </a:solidFill>
                <a:latin typeface="Times New Roman" panose="02020603050405020304" pitchFamily="18" charset="0"/>
                <a:cs typeface="Times New Roman" panose="02020603050405020304" pitchFamily="18" charset="0"/>
              </a:rPr>
              <a:t> </a:t>
            </a:r>
            <a:r>
              <a:rPr lang="en-US" altLang="en-US" b="1" dirty="0" err="1">
                <a:solidFill>
                  <a:srgbClr val="0000FF"/>
                </a:solidFill>
                <a:latin typeface="Times New Roman" panose="02020603050405020304" pitchFamily="18" charset="0"/>
                <a:cs typeface="Times New Roman" panose="02020603050405020304" pitchFamily="18" charset="0"/>
              </a:rPr>
              <a:t>và</a:t>
            </a:r>
            <a:r>
              <a:rPr lang="en-US" altLang="en-US" b="1" dirty="0">
                <a:solidFill>
                  <a:srgbClr val="0000FF"/>
                </a:solidFill>
                <a:latin typeface="Times New Roman" panose="02020603050405020304" pitchFamily="18" charset="0"/>
                <a:cs typeface="Times New Roman" panose="02020603050405020304" pitchFamily="18" charset="0"/>
              </a:rPr>
              <a:t> Google Drive </a:t>
            </a:r>
            <a:r>
              <a:rPr lang="en-US" altLang="en-US" b="1" dirty="0" err="1">
                <a:solidFill>
                  <a:srgbClr val="0000FF"/>
                </a:solidFill>
                <a:latin typeface="Times New Roman" panose="02020603050405020304" pitchFamily="18" charset="0"/>
                <a:cs typeface="Times New Roman" panose="02020603050405020304" pitchFamily="18" charset="0"/>
              </a:rPr>
              <a:t>để</a:t>
            </a:r>
            <a:r>
              <a:rPr lang="en-US" altLang="en-US" b="1" dirty="0">
                <a:solidFill>
                  <a:srgbClr val="0000FF"/>
                </a:solidFill>
                <a:latin typeface="Times New Roman" panose="02020603050405020304" pitchFamily="18" charset="0"/>
                <a:cs typeface="Times New Roman" panose="02020603050405020304" pitchFamily="18" charset="0"/>
              </a:rPr>
              <a:t> </a:t>
            </a:r>
            <a:r>
              <a:rPr lang="en-US" altLang="en-US" b="1" dirty="0" err="1">
                <a:solidFill>
                  <a:srgbClr val="0000FF"/>
                </a:solidFill>
                <a:latin typeface="Times New Roman" panose="02020603050405020304" pitchFamily="18" charset="0"/>
                <a:cs typeface="Times New Roman" panose="02020603050405020304" pitchFamily="18" charset="0"/>
              </a:rPr>
              <a:t>lây</a:t>
            </a:r>
            <a:r>
              <a:rPr lang="en-US" altLang="en-US" b="1" dirty="0">
                <a:solidFill>
                  <a:srgbClr val="0000FF"/>
                </a:solidFill>
                <a:latin typeface="Times New Roman" panose="02020603050405020304" pitchFamily="18" charset="0"/>
                <a:cs typeface="Times New Roman" panose="02020603050405020304" pitchFamily="18" charset="0"/>
              </a:rPr>
              <a:t> </a:t>
            </a:r>
            <a:r>
              <a:rPr lang="en-US" altLang="en-US" b="1" dirty="0" err="1">
                <a:solidFill>
                  <a:srgbClr val="0000FF"/>
                </a:solidFill>
                <a:latin typeface="Times New Roman" panose="02020603050405020304" pitchFamily="18" charset="0"/>
                <a:cs typeface="Times New Roman" panose="02020603050405020304" pitchFamily="18" charset="0"/>
              </a:rPr>
              <a:t>nhiễm</a:t>
            </a:r>
            <a:r>
              <a:rPr lang="en-US" altLang="en-US" b="1" dirty="0">
                <a:solidFill>
                  <a:srgbClr val="0000FF"/>
                </a:solidFill>
                <a:latin typeface="Times New Roman" panose="02020603050405020304" pitchFamily="18" charset="0"/>
                <a:cs typeface="Times New Roman" panose="02020603050405020304" pitchFamily="18" charset="0"/>
              </a:rPr>
              <a:t> </a:t>
            </a:r>
            <a:r>
              <a:rPr lang="en-US" altLang="en-US" b="1" dirty="0" err="1">
                <a:solidFill>
                  <a:srgbClr val="0000FF"/>
                </a:solidFill>
                <a:latin typeface="Times New Roman" panose="02020603050405020304" pitchFamily="18" charset="0"/>
                <a:cs typeface="Times New Roman" panose="02020603050405020304" pitchFamily="18" charset="0"/>
              </a:rPr>
              <a:t>mã</a:t>
            </a:r>
            <a:r>
              <a:rPr lang="en-US" altLang="en-US" b="1" dirty="0">
                <a:solidFill>
                  <a:srgbClr val="0000FF"/>
                </a:solidFill>
                <a:latin typeface="Times New Roman" panose="02020603050405020304" pitchFamily="18" charset="0"/>
                <a:cs typeface="Times New Roman" panose="02020603050405020304" pitchFamily="18" charset="0"/>
              </a:rPr>
              <a:t> </a:t>
            </a:r>
            <a:r>
              <a:rPr lang="en-US" altLang="en-US" b="1" dirty="0" err="1">
                <a:solidFill>
                  <a:srgbClr val="0000FF"/>
                </a:solidFill>
                <a:latin typeface="Times New Roman" panose="02020603050405020304" pitchFamily="18" charset="0"/>
                <a:cs typeface="Times New Roman" panose="02020603050405020304" pitchFamily="18" charset="0"/>
              </a:rPr>
              <a:t>độc</a:t>
            </a:r>
            <a:endParaRPr lang="en-US" altLang="en-US" b="1" dirty="0">
              <a:solidFill>
                <a:srgbClr val="0000FF"/>
              </a:solidFill>
              <a:latin typeface="Times New Roman" panose="02020603050405020304" pitchFamily="18" charset="0"/>
              <a:cs typeface="Times New Roman" panose="02020603050405020304" pitchFamily="18" charset="0"/>
            </a:endParaRPr>
          </a:p>
          <a:p>
            <a:pPr algn="just" defTabSz="465138" eaLnBrk="1" hangingPunct="1">
              <a:lnSpc>
                <a:spcPct val="150000"/>
              </a:lnSpc>
              <a:spcBef>
                <a:spcPct val="0"/>
              </a:spcBef>
            </a:pPr>
            <a:endParaRPr lang="vi-VN" dirty="0">
              <a:latin typeface="+mj-lt"/>
            </a:endParaRPr>
          </a:p>
          <a:p>
            <a:pPr algn="just" defTabSz="465138" eaLnBrk="1" hangingPunct="1">
              <a:lnSpc>
                <a:spcPct val="150000"/>
              </a:lnSpc>
              <a:spcBef>
                <a:spcPct val="0"/>
              </a:spcBef>
            </a:pPr>
            <a:endParaRPr lang="en-US" altLang="en-US" b="1" dirty="0">
              <a:solidFill>
                <a:srgbClr val="0000FF"/>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592946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animEffect transition="in" filter="wipe(left)">
                                      <p:cBhvr>
                                        <p:cTn id="7" dur="500"/>
                                        <p:tgtEl>
                                          <p:spTgt spid="1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16">
                                            <p:txEl>
                                              <p:pRg st="1" end="1"/>
                                            </p:txEl>
                                          </p:spTgt>
                                        </p:tgtEl>
                                        <p:attrNameLst>
                                          <p:attrName>style.visibility</p:attrName>
                                        </p:attrNameLst>
                                      </p:cBhvr>
                                      <p:to>
                                        <p:strVal val="visible"/>
                                      </p:to>
                                    </p:set>
                                    <p:animEffect transition="in" filter="wipe(left)">
                                      <p:cBhvr>
                                        <p:cTn id="12" dur="500"/>
                                        <p:tgtEl>
                                          <p:spTgt spid="1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16">
                                            <p:txEl>
                                              <p:pRg st="2" end="2"/>
                                            </p:txEl>
                                          </p:spTgt>
                                        </p:tgtEl>
                                        <p:attrNameLst>
                                          <p:attrName>style.visibility</p:attrName>
                                        </p:attrNameLst>
                                      </p:cBhvr>
                                      <p:to>
                                        <p:strVal val="visible"/>
                                      </p:to>
                                    </p:set>
                                    <p:animEffect transition="in" filter="wipe(left)">
                                      <p:cBhvr>
                                        <p:cTn id="17" dur="500"/>
                                        <p:tgtEl>
                                          <p:spTgt spid="16">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wipe(left)">
                                      <p:cBhvr>
                                        <p:cTn id="22" dur="500"/>
                                        <p:tgtEl>
                                          <p:spTgt spid="9"/>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11"/>
                                        </p:tgtEl>
                                        <p:attrNameLst>
                                          <p:attrName>style.visibility</p:attrName>
                                        </p:attrNameLst>
                                      </p:cBhvr>
                                      <p:to>
                                        <p:strVal val="visible"/>
                                      </p:to>
                                    </p:set>
                                    <p:animEffect transition="in" filter="wipe(left)">
                                      <p:cBhvr>
                                        <p:cTn id="27"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1"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Diagram 9">
            <a:extLst>
              <a:ext uri="{FF2B5EF4-FFF2-40B4-BE49-F238E27FC236}">
                <a16:creationId xmlns:a16="http://schemas.microsoft.com/office/drawing/2014/main" id="{C743ED0E-49F9-4486-8E7D-1CCEB293982A}"/>
              </a:ext>
            </a:extLst>
          </p:cNvPr>
          <p:cNvGraphicFramePr/>
          <p:nvPr/>
        </p:nvGraphicFramePr>
        <p:xfrm>
          <a:off x="-19666" y="-23360"/>
          <a:ext cx="12211666" cy="76077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pSp>
        <p:nvGrpSpPr>
          <p:cNvPr id="6" name="Group 5">
            <a:extLst>
              <a:ext uri="{FF2B5EF4-FFF2-40B4-BE49-F238E27FC236}">
                <a16:creationId xmlns:a16="http://schemas.microsoft.com/office/drawing/2014/main" id="{117FF2BA-CADF-4D40-B22F-D47AA7BBBAE3}"/>
              </a:ext>
            </a:extLst>
          </p:cNvPr>
          <p:cNvGrpSpPr/>
          <p:nvPr/>
        </p:nvGrpSpPr>
        <p:grpSpPr>
          <a:xfrm>
            <a:off x="0" y="6622024"/>
            <a:ext cx="12191999" cy="250702"/>
            <a:chOff x="0" y="21"/>
            <a:chExt cx="12191999" cy="456753"/>
          </a:xfrm>
        </p:grpSpPr>
        <p:sp>
          <p:nvSpPr>
            <p:cNvPr id="7" name="Rectangle 6">
              <a:extLst>
                <a:ext uri="{FF2B5EF4-FFF2-40B4-BE49-F238E27FC236}">
                  <a16:creationId xmlns:a16="http://schemas.microsoft.com/office/drawing/2014/main" id="{CF8F9F9E-49B6-4FE4-B665-7E1120A4FBB3}"/>
                </a:ext>
              </a:extLst>
            </p:cNvPr>
            <p:cNvSpPr/>
            <p:nvPr/>
          </p:nvSpPr>
          <p:spPr>
            <a:xfrm>
              <a:off x="0" y="21"/>
              <a:ext cx="12191999" cy="456753"/>
            </a:xfrm>
            <a:prstGeom prst="rect">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8" name="TextBox 7">
              <a:extLst>
                <a:ext uri="{FF2B5EF4-FFF2-40B4-BE49-F238E27FC236}">
                  <a16:creationId xmlns:a16="http://schemas.microsoft.com/office/drawing/2014/main" id="{71DB796D-7B78-4006-B866-CD73ABE41CF9}"/>
                </a:ext>
              </a:extLst>
            </p:cNvPr>
            <p:cNvSpPr txBox="1"/>
            <p:nvPr/>
          </p:nvSpPr>
          <p:spPr>
            <a:xfrm>
              <a:off x="0" y="21"/>
              <a:ext cx="12191999" cy="456753"/>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endParaRPr lang="en-US" sz="1600" b="0" kern="1200" dirty="0">
                <a:latin typeface="Times New Roman" panose="02020603050405020304" pitchFamily="18" charset="0"/>
                <a:cs typeface="Times New Roman" panose="02020603050405020304" pitchFamily="18" charset="0"/>
              </a:endParaRPr>
            </a:p>
          </p:txBody>
        </p:sp>
      </p:grpSp>
      <p:sp>
        <p:nvSpPr>
          <p:cNvPr id="16" name="Rectangle 15">
            <a:extLst>
              <a:ext uri="{FF2B5EF4-FFF2-40B4-BE49-F238E27FC236}">
                <a16:creationId xmlns:a16="http://schemas.microsoft.com/office/drawing/2014/main" id="{04FE25C9-BB1D-4067-9E60-A7ADB39F3351}"/>
              </a:ext>
            </a:extLst>
          </p:cNvPr>
          <p:cNvSpPr/>
          <p:nvPr/>
        </p:nvSpPr>
        <p:spPr>
          <a:xfrm>
            <a:off x="1245570" y="2093539"/>
            <a:ext cx="9895276" cy="1138773"/>
          </a:xfrm>
          <a:prstGeom prst="rect">
            <a:avLst/>
          </a:prstGeom>
        </p:spPr>
        <p:txBody>
          <a:bodyPr wrap="square">
            <a:spAutoFit/>
          </a:bodyPr>
          <a:lstStyle/>
          <a:p>
            <a:pPr algn="just"/>
            <a:r>
              <a:rPr lang="en-US" sz="3400" dirty="0">
                <a:latin typeface="Times New Roman" panose="02020603050405020304" pitchFamily="18" charset="0"/>
                <a:cs typeface="Times New Roman" panose="02020603050405020304" pitchFamily="18" charset="0"/>
              </a:rPr>
              <a:t> </a:t>
            </a:r>
          </a:p>
          <a:p>
            <a:pPr algn="just"/>
            <a:r>
              <a:rPr lang="en-US" sz="3400" dirty="0">
                <a:latin typeface="+mj-lt"/>
              </a:rPr>
              <a:t>	</a:t>
            </a:r>
            <a:r>
              <a:rPr lang="en-US" sz="3400" dirty="0">
                <a:latin typeface="Times New Roman" panose="02020603050405020304" pitchFamily="18" charset="0"/>
                <a:cs typeface="Times New Roman" panose="02020603050405020304" pitchFamily="18" charset="0"/>
              </a:rPr>
              <a:t>		</a:t>
            </a:r>
            <a:endParaRPr lang="vi-VN" sz="3400" dirty="0">
              <a:latin typeface="Times New Roman" panose="02020603050405020304" pitchFamily="18" charset="0"/>
              <a:cs typeface="Times New Roman" panose="02020603050405020304" pitchFamily="18" charset="0"/>
            </a:endParaRPr>
          </a:p>
        </p:txBody>
      </p:sp>
      <p:sp>
        <p:nvSpPr>
          <p:cNvPr id="9" name="Rectangle 3">
            <a:extLst>
              <a:ext uri="{FF2B5EF4-FFF2-40B4-BE49-F238E27FC236}">
                <a16:creationId xmlns:a16="http://schemas.microsoft.com/office/drawing/2014/main" id="{9529C346-716E-492D-98C1-74144CEA9C59}"/>
              </a:ext>
            </a:extLst>
          </p:cNvPr>
          <p:cNvSpPr txBox="1">
            <a:spLocks noChangeArrowheads="1"/>
          </p:cNvSpPr>
          <p:nvPr/>
        </p:nvSpPr>
        <p:spPr bwMode="auto">
          <a:xfrm>
            <a:off x="1396178" y="838200"/>
            <a:ext cx="9895277" cy="685800"/>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0" fontAlgn="base" hangingPunct="0">
              <a:spcBef>
                <a:spcPct val="20000"/>
              </a:spcBef>
              <a:spcAft>
                <a:spcPct val="0"/>
              </a:spcAft>
              <a:buClr>
                <a:schemeClr val="tx1"/>
              </a:buClr>
              <a:buFont typeface="Wingdings" panose="05000000000000000000" pitchFamily="2" charset="2"/>
              <a:buNone/>
              <a:defRPr sz="2400" kern="1200">
                <a:solidFill>
                  <a:schemeClr val="tx1"/>
                </a:solidFill>
                <a:latin typeface="+mn-lt"/>
                <a:ea typeface="+mn-ea"/>
                <a:cs typeface="+mn-cs"/>
              </a:defRPr>
            </a:lvl1pPr>
            <a:lvl2pPr marL="457200" indent="0" algn="ctr" rtl="0" eaLnBrk="0" fontAlgn="base" hangingPunct="0">
              <a:spcBef>
                <a:spcPct val="20000"/>
              </a:spcBef>
              <a:spcAft>
                <a:spcPct val="0"/>
              </a:spcAft>
              <a:buClr>
                <a:schemeClr val="tx1"/>
              </a:buClr>
              <a:buNone/>
              <a:defRPr sz="2000" kern="1200">
                <a:solidFill>
                  <a:schemeClr val="tx1"/>
                </a:solidFill>
                <a:latin typeface="+mn-lt"/>
                <a:ea typeface="+mn-ea"/>
                <a:cs typeface="+mn-cs"/>
              </a:defRPr>
            </a:lvl2pPr>
            <a:lvl3pPr marL="914400" indent="0" algn="ctr" rtl="0" eaLnBrk="0" fontAlgn="base" hangingPunct="0">
              <a:spcBef>
                <a:spcPct val="20000"/>
              </a:spcBef>
              <a:spcAft>
                <a:spcPct val="0"/>
              </a:spcAft>
              <a:buClr>
                <a:schemeClr val="tx1"/>
              </a:buClr>
              <a:buFont typeface="Wingdings" panose="05000000000000000000" pitchFamily="2" charset="2"/>
              <a:buNone/>
              <a:defRPr sz="1800" kern="1200">
                <a:solidFill>
                  <a:schemeClr val="tx1"/>
                </a:solidFill>
                <a:latin typeface="+mn-lt"/>
                <a:ea typeface="+mn-ea"/>
                <a:cs typeface="+mn-cs"/>
              </a:defRPr>
            </a:lvl3pPr>
            <a:lvl4pPr marL="1371600" indent="0" algn="ctr" rtl="0" eaLnBrk="0" fontAlgn="base" hangingPunct="0">
              <a:spcBef>
                <a:spcPct val="20000"/>
              </a:spcBef>
              <a:spcAft>
                <a:spcPct val="0"/>
              </a:spcAft>
              <a:buNone/>
              <a:defRPr sz="1600" kern="1200">
                <a:solidFill>
                  <a:schemeClr val="tx1"/>
                </a:solidFill>
                <a:latin typeface="+mn-lt"/>
                <a:ea typeface="+mn-ea"/>
                <a:cs typeface="+mn-cs"/>
              </a:defRPr>
            </a:lvl4pPr>
            <a:lvl5pPr marL="1828800" indent="0" algn="ctr" rtl="0" eaLnBrk="0" fontAlgn="base" hangingPunct="0">
              <a:spcBef>
                <a:spcPct val="20000"/>
              </a:spcBef>
              <a:spcAft>
                <a:spcPct val="0"/>
              </a:spcAft>
              <a:buFont typeface="Wingdings" panose="05000000000000000000" pitchFamily="2" charset="2"/>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just" defTabSz="465138" eaLnBrk="1" hangingPunct="1">
              <a:lnSpc>
                <a:spcPct val="150000"/>
              </a:lnSpc>
              <a:spcBef>
                <a:spcPct val="0"/>
              </a:spcBef>
            </a:pPr>
            <a:r>
              <a:rPr lang="en-US" altLang="en-US" b="1" dirty="0">
                <a:solidFill>
                  <a:srgbClr val="0000FF"/>
                </a:solidFill>
                <a:latin typeface="Times New Roman" panose="02020603050405020304" pitchFamily="18" charset="0"/>
                <a:cs typeface="Times New Roman" panose="02020603050405020304" pitchFamily="18" charset="0"/>
              </a:rPr>
              <a:t> I. TỔNG QUAN TÌNH HÌNH AN TOÀN, AN NINH MẠNG NĂM 2021</a:t>
            </a:r>
            <a:endParaRPr lang="vi-VN" dirty="0">
              <a:latin typeface="+mj-lt"/>
            </a:endParaRPr>
          </a:p>
          <a:p>
            <a:pPr algn="just" defTabSz="465138" eaLnBrk="1" hangingPunct="1">
              <a:lnSpc>
                <a:spcPct val="150000"/>
              </a:lnSpc>
              <a:spcBef>
                <a:spcPct val="0"/>
              </a:spcBef>
            </a:pPr>
            <a:endParaRPr lang="en-US" altLang="en-US" b="1" dirty="0">
              <a:solidFill>
                <a:srgbClr val="0000FF"/>
              </a:solidFill>
              <a:latin typeface="Times New Roman" panose="02020603050405020304" pitchFamily="18" charset="0"/>
              <a:cs typeface="Times New Roman" panose="02020603050405020304" pitchFamily="18" charset="0"/>
            </a:endParaRPr>
          </a:p>
        </p:txBody>
      </p:sp>
      <p:sp>
        <p:nvSpPr>
          <p:cNvPr id="11" name="Rectangle 3">
            <a:extLst>
              <a:ext uri="{FF2B5EF4-FFF2-40B4-BE49-F238E27FC236}">
                <a16:creationId xmlns:a16="http://schemas.microsoft.com/office/drawing/2014/main" id="{B636A850-1517-C613-7F2D-EBCD91819DB4}"/>
              </a:ext>
            </a:extLst>
          </p:cNvPr>
          <p:cNvSpPr txBox="1">
            <a:spLocks noChangeArrowheads="1"/>
          </p:cNvSpPr>
          <p:nvPr/>
        </p:nvSpPr>
        <p:spPr bwMode="auto">
          <a:xfrm>
            <a:off x="1396177" y="1407739"/>
            <a:ext cx="9895277" cy="1195612"/>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0" fontAlgn="base" hangingPunct="0">
              <a:spcBef>
                <a:spcPct val="20000"/>
              </a:spcBef>
              <a:spcAft>
                <a:spcPct val="0"/>
              </a:spcAft>
              <a:buClr>
                <a:schemeClr val="tx1"/>
              </a:buClr>
              <a:buFont typeface="Wingdings" panose="05000000000000000000" pitchFamily="2" charset="2"/>
              <a:buNone/>
              <a:defRPr sz="2400" kern="1200">
                <a:solidFill>
                  <a:schemeClr val="tx1"/>
                </a:solidFill>
                <a:latin typeface="+mn-lt"/>
                <a:ea typeface="+mn-ea"/>
                <a:cs typeface="+mn-cs"/>
              </a:defRPr>
            </a:lvl1pPr>
            <a:lvl2pPr marL="457200" indent="0" algn="ctr" rtl="0" eaLnBrk="0" fontAlgn="base" hangingPunct="0">
              <a:spcBef>
                <a:spcPct val="20000"/>
              </a:spcBef>
              <a:spcAft>
                <a:spcPct val="0"/>
              </a:spcAft>
              <a:buClr>
                <a:schemeClr val="tx1"/>
              </a:buClr>
              <a:buNone/>
              <a:defRPr sz="2000" kern="1200">
                <a:solidFill>
                  <a:schemeClr val="tx1"/>
                </a:solidFill>
                <a:latin typeface="+mn-lt"/>
                <a:ea typeface="+mn-ea"/>
                <a:cs typeface="+mn-cs"/>
              </a:defRPr>
            </a:lvl2pPr>
            <a:lvl3pPr marL="914400" indent="0" algn="ctr" rtl="0" eaLnBrk="0" fontAlgn="base" hangingPunct="0">
              <a:spcBef>
                <a:spcPct val="20000"/>
              </a:spcBef>
              <a:spcAft>
                <a:spcPct val="0"/>
              </a:spcAft>
              <a:buClr>
                <a:schemeClr val="tx1"/>
              </a:buClr>
              <a:buFont typeface="Wingdings" panose="05000000000000000000" pitchFamily="2" charset="2"/>
              <a:buNone/>
              <a:defRPr sz="1800" kern="1200">
                <a:solidFill>
                  <a:schemeClr val="tx1"/>
                </a:solidFill>
                <a:latin typeface="+mn-lt"/>
                <a:ea typeface="+mn-ea"/>
                <a:cs typeface="+mn-cs"/>
              </a:defRPr>
            </a:lvl3pPr>
            <a:lvl4pPr marL="1371600" indent="0" algn="ctr" rtl="0" eaLnBrk="0" fontAlgn="base" hangingPunct="0">
              <a:spcBef>
                <a:spcPct val="20000"/>
              </a:spcBef>
              <a:spcAft>
                <a:spcPct val="0"/>
              </a:spcAft>
              <a:buNone/>
              <a:defRPr sz="1600" kern="1200">
                <a:solidFill>
                  <a:schemeClr val="tx1"/>
                </a:solidFill>
                <a:latin typeface="+mn-lt"/>
                <a:ea typeface="+mn-ea"/>
                <a:cs typeface="+mn-cs"/>
              </a:defRPr>
            </a:lvl4pPr>
            <a:lvl5pPr marL="1828800" indent="0" algn="ctr" rtl="0" eaLnBrk="0" fontAlgn="base" hangingPunct="0">
              <a:spcBef>
                <a:spcPct val="20000"/>
              </a:spcBef>
              <a:spcAft>
                <a:spcPct val="0"/>
              </a:spcAft>
              <a:buFont typeface="Wingdings" panose="05000000000000000000" pitchFamily="2" charset="2"/>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just" defTabSz="465138" eaLnBrk="1" hangingPunct="1">
              <a:lnSpc>
                <a:spcPct val="150000"/>
              </a:lnSpc>
              <a:spcBef>
                <a:spcPct val="0"/>
              </a:spcBef>
            </a:pPr>
            <a:r>
              <a:rPr lang="en-US" altLang="en-US" b="1" dirty="0">
                <a:solidFill>
                  <a:srgbClr val="0000FF"/>
                </a:solidFill>
                <a:latin typeface="Times New Roman" panose="02020603050405020304" pitchFamily="18" charset="0"/>
                <a:cs typeface="Times New Roman" panose="02020603050405020304" pitchFamily="18" charset="0"/>
              </a:rPr>
              <a:t> 1. </a:t>
            </a:r>
            <a:r>
              <a:rPr lang="en-US" altLang="en-US" b="1" dirty="0" err="1">
                <a:solidFill>
                  <a:srgbClr val="0000FF"/>
                </a:solidFill>
                <a:latin typeface="Times New Roman" panose="02020603050405020304" pitchFamily="18" charset="0"/>
                <a:cs typeface="Times New Roman" panose="02020603050405020304" pitchFamily="18" charset="0"/>
              </a:rPr>
              <a:t>Các</a:t>
            </a:r>
            <a:r>
              <a:rPr lang="en-US" altLang="en-US" b="1" dirty="0">
                <a:solidFill>
                  <a:srgbClr val="0000FF"/>
                </a:solidFill>
                <a:latin typeface="Times New Roman" panose="02020603050405020304" pitchFamily="18" charset="0"/>
                <a:cs typeface="Times New Roman" panose="02020603050405020304" pitchFamily="18" charset="0"/>
              </a:rPr>
              <a:t> xu </a:t>
            </a:r>
            <a:r>
              <a:rPr lang="en-US" altLang="en-US" b="1" dirty="0" err="1">
                <a:solidFill>
                  <a:srgbClr val="0000FF"/>
                </a:solidFill>
                <a:latin typeface="Times New Roman" panose="02020603050405020304" pitchFamily="18" charset="0"/>
                <a:cs typeface="Times New Roman" panose="02020603050405020304" pitchFamily="18" charset="0"/>
              </a:rPr>
              <a:t>hướng</a:t>
            </a:r>
            <a:r>
              <a:rPr lang="en-US" altLang="en-US" b="1" dirty="0">
                <a:solidFill>
                  <a:srgbClr val="0000FF"/>
                </a:solidFill>
                <a:latin typeface="Times New Roman" panose="02020603050405020304" pitchFamily="18" charset="0"/>
                <a:cs typeface="Times New Roman" panose="02020603050405020304" pitchFamily="18" charset="0"/>
              </a:rPr>
              <a:t> </a:t>
            </a:r>
            <a:r>
              <a:rPr lang="en-US" altLang="en-US" b="1" dirty="0" err="1">
                <a:solidFill>
                  <a:srgbClr val="0000FF"/>
                </a:solidFill>
                <a:latin typeface="Times New Roman" panose="02020603050405020304" pitchFamily="18" charset="0"/>
                <a:cs typeface="Times New Roman" panose="02020603050405020304" pitchFamily="18" charset="0"/>
              </a:rPr>
              <a:t>tấng</a:t>
            </a:r>
            <a:r>
              <a:rPr lang="en-US" altLang="en-US" b="1" dirty="0">
                <a:solidFill>
                  <a:srgbClr val="0000FF"/>
                </a:solidFill>
                <a:latin typeface="Times New Roman" panose="02020603050405020304" pitchFamily="18" charset="0"/>
                <a:cs typeface="Times New Roman" panose="02020603050405020304" pitchFamily="18" charset="0"/>
              </a:rPr>
              <a:t> </a:t>
            </a:r>
            <a:r>
              <a:rPr lang="en-US" altLang="en-US" b="1" dirty="0" err="1">
                <a:solidFill>
                  <a:srgbClr val="0000FF"/>
                </a:solidFill>
                <a:latin typeface="Times New Roman" panose="02020603050405020304" pitchFamily="18" charset="0"/>
                <a:cs typeface="Times New Roman" panose="02020603050405020304" pitchFamily="18" charset="0"/>
              </a:rPr>
              <a:t>công</a:t>
            </a:r>
            <a:r>
              <a:rPr lang="en-US" altLang="en-US" b="1" dirty="0">
                <a:solidFill>
                  <a:srgbClr val="0000FF"/>
                </a:solidFill>
                <a:latin typeface="Times New Roman" panose="02020603050405020304" pitchFamily="18" charset="0"/>
                <a:cs typeface="Times New Roman" panose="02020603050405020304" pitchFamily="18" charset="0"/>
              </a:rPr>
              <a:t> </a:t>
            </a:r>
            <a:r>
              <a:rPr lang="en-US" altLang="en-US" b="1" dirty="0" err="1">
                <a:solidFill>
                  <a:srgbClr val="0000FF"/>
                </a:solidFill>
                <a:latin typeface="Times New Roman" panose="02020603050405020304" pitchFamily="18" charset="0"/>
                <a:cs typeface="Times New Roman" panose="02020603050405020304" pitchFamily="18" charset="0"/>
              </a:rPr>
              <a:t>năm</a:t>
            </a:r>
            <a:r>
              <a:rPr lang="en-US" altLang="en-US" b="1" dirty="0">
                <a:solidFill>
                  <a:srgbClr val="0000FF"/>
                </a:solidFill>
                <a:latin typeface="Times New Roman" panose="02020603050405020304" pitchFamily="18" charset="0"/>
                <a:cs typeface="Times New Roman" panose="02020603050405020304" pitchFamily="18" charset="0"/>
              </a:rPr>
              <a:t> 2022:</a:t>
            </a:r>
          </a:p>
          <a:p>
            <a:pPr algn="just" defTabSz="465138" eaLnBrk="1" hangingPunct="1">
              <a:lnSpc>
                <a:spcPct val="150000"/>
              </a:lnSpc>
              <a:spcBef>
                <a:spcPct val="0"/>
              </a:spcBef>
            </a:pPr>
            <a:r>
              <a:rPr lang="en-US" altLang="en-US" b="1" dirty="0">
                <a:solidFill>
                  <a:srgbClr val="0000FF"/>
                </a:solidFill>
                <a:latin typeface="Times New Roman" panose="02020603050405020304" pitchFamily="18" charset="0"/>
                <a:cs typeface="Times New Roman" panose="02020603050405020304" pitchFamily="18" charset="0"/>
              </a:rPr>
              <a:t> a. </a:t>
            </a:r>
            <a:r>
              <a:rPr lang="en-US" altLang="en-US" b="1" dirty="0" err="1">
                <a:solidFill>
                  <a:srgbClr val="0000FF"/>
                </a:solidFill>
                <a:latin typeface="Times New Roman" panose="02020603050405020304" pitchFamily="18" charset="0"/>
                <a:cs typeface="Times New Roman" panose="02020603050405020304" pitchFamily="18" charset="0"/>
              </a:rPr>
              <a:t>Sử</a:t>
            </a:r>
            <a:r>
              <a:rPr lang="en-US" altLang="en-US" b="1" dirty="0">
                <a:solidFill>
                  <a:srgbClr val="0000FF"/>
                </a:solidFill>
                <a:latin typeface="Times New Roman" panose="02020603050405020304" pitchFamily="18" charset="0"/>
                <a:cs typeface="Times New Roman" panose="02020603050405020304" pitchFamily="18" charset="0"/>
              </a:rPr>
              <a:t> </a:t>
            </a:r>
            <a:r>
              <a:rPr lang="en-US" altLang="en-US" b="1" dirty="0" err="1">
                <a:solidFill>
                  <a:srgbClr val="0000FF"/>
                </a:solidFill>
                <a:latin typeface="Times New Roman" panose="02020603050405020304" pitchFamily="18" charset="0"/>
                <a:cs typeface="Times New Roman" panose="02020603050405020304" pitchFamily="18" charset="0"/>
              </a:rPr>
              <a:t>dụng</a:t>
            </a:r>
            <a:r>
              <a:rPr lang="en-US" altLang="en-US" b="1" dirty="0">
                <a:solidFill>
                  <a:srgbClr val="0000FF"/>
                </a:solidFill>
                <a:latin typeface="Times New Roman" panose="02020603050405020304" pitchFamily="18" charset="0"/>
                <a:cs typeface="Times New Roman" panose="02020603050405020304" pitchFamily="18" charset="0"/>
              </a:rPr>
              <a:t> </a:t>
            </a:r>
            <a:r>
              <a:rPr lang="en-US" altLang="en-US" b="1" dirty="0" err="1">
                <a:solidFill>
                  <a:srgbClr val="0000FF"/>
                </a:solidFill>
                <a:latin typeface="Times New Roman" panose="02020603050405020304" pitchFamily="18" charset="0"/>
                <a:cs typeface="Times New Roman" panose="02020603050405020304" pitchFamily="18" charset="0"/>
              </a:rPr>
              <a:t>DropBox</a:t>
            </a:r>
            <a:r>
              <a:rPr lang="en-US" altLang="en-US" b="1" dirty="0">
                <a:solidFill>
                  <a:srgbClr val="0000FF"/>
                </a:solidFill>
                <a:latin typeface="Times New Roman" panose="02020603050405020304" pitchFamily="18" charset="0"/>
                <a:cs typeface="Times New Roman" panose="02020603050405020304" pitchFamily="18" charset="0"/>
              </a:rPr>
              <a:t> </a:t>
            </a:r>
            <a:r>
              <a:rPr lang="en-US" altLang="en-US" b="1" dirty="0" err="1">
                <a:solidFill>
                  <a:srgbClr val="0000FF"/>
                </a:solidFill>
                <a:latin typeface="Times New Roman" panose="02020603050405020304" pitchFamily="18" charset="0"/>
                <a:cs typeface="Times New Roman" panose="02020603050405020304" pitchFamily="18" charset="0"/>
              </a:rPr>
              <a:t>và</a:t>
            </a:r>
            <a:r>
              <a:rPr lang="en-US" altLang="en-US" b="1" dirty="0">
                <a:solidFill>
                  <a:srgbClr val="0000FF"/>
                </a:solidFill>
                <a:latin typeface="Times New Roman" panose="02020603050405020304" pitchFamily="18" charset="0"/>
                <a:cs typeface="Times New Roman" panose="02020603050405020304" pitchFamily="18" charset="0"/>
              </a:rPr>
              <a:t> Google Drive </a:t>
            </a:r>
            <a:r>
              <a:rPr lang="en-US" altLang="en-US" b="1" dirty="0" err="1">
                <a:solidFill>
                  <a:srgbClr val="0000FF"/>
                </a:solidFill>
                <a:latin typeface="Times New Roman" panose="02020603050405020304" pitchFamily="18" charset="0"/>
                <a:cs typeface="Times New Roman" panose="02020603050405020304" pitchFamily="18" charset="0"/>
              </a:rPr>
              <a:t>để</a:t>
            </a:r>
            <a:r>
              <a:rPr lang="en-US" altLang="en-US" b="1" dirty="0">
                <a:solidFill>
                  <a:srgbClr val="0000FF"/>
                </a:solidFill>
                <a:latin typeface="Times New Roman" panose="02020603050405020304" pitchFamily="18" charset="0"/>
                <a:cs typeface="Times New Roman" panose="02020603050405020304" pitchFamily="18" charset="0"/>
              </a:rPr>
              <a:t> </a:t>
            </a:r>
            <a:r>
              <a:rPr lang="en-US" altLang="en-US" b="1" dirty="0" err="1">
                <a:solidFill>
                  <a:srgbClr val="0000FF"/>
                </a:solidFill>
                <a:latin typeface="Times New Roman" panose="02020603050405020304" pitchFamily="18" charset="0"/>
                <a:cs typeface="Times New Roman" panose="02020603050405020304" pitchFamily="18" charset="0"/>
              </a:rPr>
              <a:t>lây</a:t>
            </a:r>
            <a:r>
              <a:rPr lang="en-US" altLang="en-US" b="1" dirty="0">
                <a:solidFill>
                  <a:srgbClr val="0000FF"/>
                </a:solidFill>
                <a:latin typeface="Times New Roman" panose="02020603050405020304" pitchFamily="18" charset="0"/>
                <a:cs typeface="Times New Roman" panose="02020603050405020304" pitchFamily="18" charset="0"/>
              </a:rPr>
              <a:t> </a:t>
            </a:r>
            <a:r>
              <a:rPr lang="en-US" altLang="en-US" b="1" dirty="0" err="1">
                <a:solidFill>
                  <a:srgbClr val="0000FF"/>
                </a:solidFill>
                <a:latin typeface="Times New Roman" panose="02020603050405020304" pitchFamily="18" charset="0"/>
                <a:cs typeface="Times New Roman" panose="02020603050405020304" pitchFamily="18" charset="0"/>
              </a:rPr>
              <a:t>nhiễm</a:t>
            </a:r>
            <a:r>
              <a:rPr lang="en-US" altLang="en-US" b="1" dirty="0">
                <a:solidFill>
                  <a:srgbClr val="0000FF"/>
                </a:solidFill>
                <a:latin typeface="Times New Roman" panose="02020603050405020304" pitchFamily="18" charset="0"/>
                <a:cs typeface="Times New Roman" panose="02020603050405020304" pitchFamily="18" charset="0"/>
              </a:rPr>
              <a:t> </a:t>
            </a:r>
            <a:r>
              <a:rPr lang="en-US" altLang="en-US" b="1" dirty="0" err="1">
                <a:solidFill>
                  <a:srgbClr val="0000FF"/>
                </a:solidFill>
                <a:latin typeface="Times New Roman" panose="02020603050405020304" pitchFamily="18" charset="0"/>
                <a:cs typeface="Times New Roman" panose="02020603050405020304" pitchFamily="18" charset="0"/>
              </a:rPr>
              <a:t>mã</a:t>
            </a:r>
            <a:r>
              <a:rPr lang="en-US" altLang="en-US" b="1" dirty="0">
                <a:solidFill>
                  <a:srgbClr val="0000FF"/>
                </a:solidFill>
                <a:latin typeface="Times New Roman" panose="02020603050405020304" pitchFamily="18" charset="0"/>
                <a:cs typeface="Times New Roman" panose="02020603050405020304" pitchFamily="18" charset="0"/>
              </a:rPr>
              <a:t> </a:t>
            </a:r>
            <a:r>
              <a:rPr lang="en-US" altLang="en-US" b="1" dirty="0" err="1">
                <a:solidFill>
                  <a:srgbClr val="0000FF"/>
                </a:solidFill>
                <a:latin typeface="Times New Roman" panose="02020603050405020304" pitchFamily="18" charset="0"/>
                <a:cs typeface="Times New Roman" panose="02020603050405020304" pitchFamily="18" charset="0"/>
              </a:rPr>
              <a:t>độc</a:t>
            </a:r>
            <a:endParaRPr lang="en-US" altLang="en-US" b="1" dirty="0">
              <a:solidFill>
                <a:srgbClr val="0000FF"/>
              </a:solidFill>
              <a:latin typeface="Times New Roman" panose="02020603050405020304" pitchFamily="18" charset="0"/>
              <a:cs typeface="Times New Roman" panose="02020603050405020304" pitchFamily="18" charset="0"/>
            </a:endParaRPr>
          </a:p>
          <a:p>
            <a:pPr algn="just" defTabSz="465138" eaLnBrk="1" hangingPunct="1">
              <a:lnSpc>
                <a:spcPct val="150000"/>
              </a:lnSpc>
              <a:spcBef>
                <a:spcPct val="0"/>
              </a:spcBef>
            </a:pPr>
            <a:endParaRPr lang="vi-VN" dirty="0">
              <a:latin typeface="+mj-lt"/>
            </a:endParaRPr>
          </a:p>
          <a:p>
            <a:pPr algn="just" defTabSz="465138" eaLnBrk="1" hangingPunct="1">
              <a:lnSpc>
                <a:spcPct val="150000"/>
              </a:lnSpc>
              <a:spcBef>
                <a:spcPct val="0"/>
              </a:spcBef>
            </a:pPr>
            <a:endParaRPr lang="en-US" altLang="en-US" b="1" dirty="0">
              <a:solidFill>
                <a:srgbClr val="0000FF"/>
              </a:solidFill>
              <a:latin typeface="Times New Roman" panose="02020603050405020304" pitchFamily="18" charset="0"/>
              <a:cs typeface="Times New Roman" panose="02020603050405020304" pitchFamily="18" charset="0"/>
            </a:endParaRPr>
          </a:p>
        </p:txBody>
      </p:sp>
      <p:pic>
        <p:nvPicPr>
          <p:cNvPr id="2" name="Picture 1">
            <a:extLst>
              <a:ext uri="{FF2B5EF4-FFF2-40B4-BE49-F238E27FC236}">
                <a16:creationId xmlns:a16="http://schemas.microsoft.com/office/drawing/2014/main" id="{CCE49A76-BC26-4B24-3B2C-8ECC3C8B666D}"/>
              </a:ext>
            </a:extLst>
          </p:cNvPr>
          <p:cNvPicPr>
            <a:picLocks noChangeAspect="1"/>
          </p:cNvPicPr>
          <p:nvPr/>
        </p:nvPicPr>
        <p:blipFill>
          <a:blip r:embed="rId7"/>
          <a:stretch>
            <a:fillRect/>
          </a:stretch>
        </p:blipFill>
        <p:spPr>
          <a:xfrm>
            <a:off x="2359959" y="2662925"/>
            <a:ext cx="6934200" cy="3619500"/>
          </a:xfrm>
          <a:prstGeom prst="rect">
            <a:avLst/>
          </a:prstGeom>
        </p:spPr>
      </p:pic>
    </p:spTree>
    <p:extLst>
      <p:ext uri="{BB962C8B-B14F-4D97-AF65-F5344CB8AC3E}">
        <p14:creationId xmlns:p14="http://schemas.microsoft.com/office/powerpoint/2010/main" val="13819843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animEffect transition="in" filter="wipe(left)">
                                      <p:cBhvr>
                                        <p:cTn id="7" dur="500"/>
                                        <p:tgtEl>
                                          <p:spTgt spid="1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16">
                                            <p:txEl>
                                              <p:pRg st="1" end="1"/>
                                            </p:txEl>
                                          </p:spTgt>
                                        </p:tgtEl>
                                        <p:attrNameLst>
                                          <p:attrName>style.visibility</p:attrName>
                                        </p:attrNameLst>
                                      </p:cBhvr>
                                      <p:to>
                                        <p:strVal val="visible"/>
                                      </p:to>
                                    </p:set>
                                    <p:animEffect transition="in" filter="wipe(left)">
                                      <p:cBhvr>
                                        <p:cTn id="12" dur="500"/>
                                        <p:tgtEl>
                                          <p:spTgt spid="1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wipe(left)">
                                      <p:cBhvr>
                                        <p:cTn id="17" dur="500"/>
                                        <p:tgtEl>
                                          <p:spTgt spid="9"/>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11"/>
                                        </p:tgtEl>
                                        <p:attrNameLst>
                                          <p:attrName>style.visibility</p:attrName>
                                        </p:attrNameLst>
                                      </p:cBhvr>
                                      <p:to>
                                        <p:strVal val="visible"/>
                                      </p:to>
                                    </p:set>
                                    <p:animEffect transition="in" filter="wipe(left)">
                                      <p:cBhvr>
                                        <p:cTn id="22"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1"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Diagram 9">
            <a:extLst>
              <a:ext uri="{FF2B5EF4-FFF2-40B4-BE49-F238E27FC236}">
                <a16:creationId xmlns:a16="http://schemas.microsoft.com/office/drawing/2014/main" id="{C743ED0E-49F9-4486-8E7D-1CCEB293982A}"/>
              </a:ext>
            </a:extLst>
          </p:cNvPr>
          <p:cNvGraphicFramePr/>
          <p:nvPr/>
        </p:nvGraphicFramePr>
        <p:xfrm>
          <a:off x="-19666" y="-23360"/>
          <a:ext cx="12211666" cy="76077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pSp>
        <p:nvGrpSpPr>
          <p:cNvPr id="6" name="Group 5">
            <a:extLst>
              <a:ext uri="{FF2B5EF4-FFF2-40B4-BE49-F238E27FC236}">
                <a16:creationId xmlns:a16="http://schemas.microsoft.com/office/drawing/2014/main" id="{117FF2BA-CADF-4D40-B22F-D47AA7BBBAE3}"/>
              </a:ext>
            </a:extLst>
          </p:cNvPr>
          <p:cNvGrpSpPr/>
          <p:nvPr/>
        </p:nvGrpSpPr>
        <p:grpSpPr>
          <a:xfrm>
            <a:off x="0" y="6622024"/>
            <a:ext cx="12191999" cy="250702"/>
            <a:chOff x="0" y="21"/>
            <a:chExt cx="12191999" cy="456753"/>
          </a:xfrm>
        </p:grpSpPr>
        <p:sp>
          <p:nvSpPr>
            <p:cNvPr id="7" name="Rectangle 6">
              <a:extLst>
                <a:ext uri="{FF2B5EF4-FFF2-40B4-BE49-F238E27FC236}">
                  <a16:creationId xmlns:a16="http://schemas.microsoft.com/office/drawing/2014/main" id="{CF8F9F9E-49B6-4FE4-B665-7E1120A4FBB3}"/>
                </a:ext>
              </a:extLst>
            </p:cNvPr>
            <p:cNvSpPr/>
            <p:nvPr/>
          </p:nvSpPr>
          <p:spPr>
            <a:xfrm>
              <a:off x="0" y="21"/>
              <a:ext cx="12191999" cy="456753"/>
            </a:xfrm>
            <a:prstGeom prst="rect">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8" name="TextBox 7">
              <a:extLst>
                <a:ext uri="{FF2B5EF4-FFF2-40B4-BE49-F238E27FC236}">
                  <a16:creationId xmlns:a16="http://schemas.microsoft.com/office/drawing/2014/main" id="{71DB796D-7B78-4006-B866-CD73ABE41CF9}"/>
                </a:ext>
              </a:extLst>
            </p:cNvPr>
            <p:cNvSpPr txBox="1"/>
            <p:nvPr/>
          </p:nvSpPr>
          <p:spPr>
            <a:xfrm>
              <a:off x="0" y="21"/>
              <a:ext cx="12191999" cy="456753"/>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endParaRPr lang="en-US" sz="1600" b="0" kern="1200" dirty="0">
                <a:latin typeface="Times New Roman" panose="02020603050405020304" pitchFamily="18" charset="0"/>
                <a:cs typeface="Times New Roman" panose="02020603050405020304" pitchFamily="18" charset="0"/>
              </a:endParaRPr>
            </a:p>
          </p:txBody>
        </p:sp>
      </p:grpSp>
      <p:sp>
        <p:nvSpPr>
          <p:cNvPr id="16" name="Rectangle 15">
            <a:extLst>
              <a:ext uri="{FF2B5EF4-FFF2-40B4-BE49-F238E27FC236}">
                <a16:creationId xmlns:a16="http://schemas.microsoft.com/office/drawing/2014/main" id="{04FE25C9-BB1D-4067-9E60-A7ADB39F3351}"/>
              </a:ext>
            </a:extLst>
          </p:cNvPr>
          <p:cNvSpPr/>
          <p:nvPr/>
        </p:nvSpPr>
        <p:spPr>
          <a:xfrm>
            <a:off x="1148361" y="2340893"/>
            <a:ext cx="9895276" cy="2677656"/>
          </a:xfrm>
          <a:prstGeom prst="rect">
            <a:avLst/>
          </a:prstGeom>
        </p:spPr>
        <p:txBody>
          <a:bodyPr wrap="square">
            <a:spAutoFit/>
          </a:bodyPr>
          <a:lstStyle/>
          <a:p>
            <a:pPr algn="just"/>
            <a:r>
              <a:rPr lang="en-US" sz="2400" dirty="0">
                <a:latin typeface="Times New Roman" panose="02020603050405020304" pitchFamily="18" charset="0"/>
                <a:cs typeface="Times New Roman" panose="02020603050405020304" pitchFamily="18" charset="0"/>
              </a:rPr>
              <a:t> </a:t>
            </a:r>
          </a:p>
          <a:p>
            <a:pPr algn="just"/>
            <a:r>
              <a:rPr lang="en-US" sz="2400" dirty="0">
                <a:latin typeface="Times New Roman" panose="02020603050405020304" pitchFamily="18" charset="0"/>
                <a:cs typeface="Times New Roman" panose="02020603050405020304" pitchFamily="18" charset="0"/>
              </a:rPr>
              <a:t>	</a:t>
            </a:r>
            <a:r>
              <a:rPr lang="vi-VN" sz="2400" dirty="0">
                <a:latin typeface="Times New Roman" panose="02020603050405020304" pitchFamily="18" charset="0"/>
                <a:cs typeface="Times New Roman" panose="02020603050405020304" pitchFamily="18" charset="0"/>
              </a:rPr>
              <a:t>APT29, cũng được biết đến với các tên Cozy Bear, Cloaked Ursa, hoặc The Dukes, là nhóm gián điệp mạng có tổ chức, có nhiệm vụ thu thập thông tin tình báo phù hợp với các mục tiêu chiến lược của Nga.</a:t>
            </a:r>
          </a:p>
          <a:p>
            <a:pPr algn="just"/>
            <a:endParaRPr lang="vi-VN" sz="2400" dirty="0">
              <a:latin typeface="Times New Roman" panose="02020603050405020304" pitchFamily="18" charset="0"/>
              <a:cs typeface="Times New Roman" panose="02020603050405020304" pitchFamily="18" charset="0"/>
            </a:endParaRPr>
          </a:p>
          <a:p>
            <a:pPr algn="just"/>
            <a:r>
              <a:rPr lang="en-US" sz="2400" dirty="0">
                <a:latin typeface="Times New Roman" panose="02020603050405020304" pitchFamily="18" charset="0"/>
                <a:cs typeface="Times New Roman" panose="02020603050405020304" pitchFamily="18" charset="0"/>
              </a:rPr>
              <a:t>	</a:t>
            </a:r>
            <a:r>
              <a:rPr lang="vi-VN" sz="2400" dirty="0">
                <a:latin typeface="Times New Roman" panose="02020603050405020304" pitchFamily="18" charset="0"/>
                <a:cs typeface="Times New Roman" panose="02020603050405020304" pitchFamily="18" charset="0"/>
              </a:rPr>
              <a:t>Nhóm này cũng được cho là có liên quan đến cuộc tấn công chuỗi cung ứng nổi tiếng vào SolarWinds năm 2020.</a:t>
            </a:r>
            <a:r>
              <a:rPr lang="en-US" sz="2400" dirty="0">
                <a:latin typeface="Times New Roman" panose="02020603050405020304" pitchFamily="18" charset="0"/>
                <a:cs typeface="Times New Roman" panose="02020603050405020304" pitchFamily="18" charset="0"/>
              </a:rPr>
              <a:t>		</a:t>
            </a:r>
            <a:endParaRPr lang="vi-VN" sz="2400" dirty="0">
              <a:latin typeface="Times New Roman" panose="02020603050405020304" pitchFamily="18" charset="0"/>
              <a:cs typeface="Times New Roman" panose="02020603050405020304" pitchFamily="18" charset="0"/>
            </a:endParaRPr>
          </a:p>
        </p:txBody>
      </p:sp>
      <p:sp>
        <p:nvSpPr>
          <p:cNvPr id="9" name="Rectangle 3">
            <a:extLst>
              <a:ext uri="{FF2B5EF4-FFF2-40B4-BE49-F238E27FC236}">
                <a16:creationId xmlns:a16="http://schemas.microsoft.com/office/drawing/2014/main" id="{9529C346-716E-492D-98C1-74144CEA9C59}"/>
              </a:ext>
            </a:extLst>
          </p:cNvPr>
          <p:cNvSpPr txBox="1">
            <a:spLocks noChangeArrowheads="1"/>
          </p:cNvSpPr>
          <p:nvPr/>
        </p:nvSpPr>
        <p:spPr bwMode="auto">
          <a:xfrm>
            <a:off x="1396178" y="838200"/>
            <a:ext cx="9895277" cy="685800"/>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0" fontAlgn="base" hangingPunct="0">
              <a:spcBef>
                <a:spcPct val="20000"/>
              </a:spcBef>
              <a:spcAft>
                <a:spcPct val="0"/>
              </a:spcAft>
              <a:buClr>
                <a:schemeClr val="tx1"/>
              </a:buClr>
              <a:buFont typeface="Wingdings" panose="05000000000000000000" pitchFamily="2" charset="2"/>
              <a:buNone/>
              <a:defRPr sz="2400" kern="1200">
                <a:solidFill>
                  <a:schemeClr val="tx1"/>
                </a:solidFill>
                <a:latin typeface="+mn-lt"/>
                <a:ea typeface="+mn-ea"/>
                <a:cs typeface="+mn-cs"/>
              </a:defRPr>
            </a:lvl1pPr>
            <a:lvl2pPr marL="457200" indent="0" algn="ctr" rtl="0" eaLnBrk="0" fontAlgn="base" hangingPunct="0">
              <a:spcBef>
                <a:spcPct val="20000"/>
              </a:spcBef>
              <a:spcAft>
                <a:spcPct val="0"/>
              </a:spcAft>
              <a:buClr>
                <a:schemeClr val="tx1"/>
              </a:buClr>
              <a:buNone/>
              <a:defRPr sz="2000" kern="1200">
                <a:solidFill>
                  <a:schemeClr val="tx1"/>
                </a:solidFill>
                <a:latin typeface="+mn-lt"/>
                <a:ea typeface="+mn-ea"/>
                <a:cs typeface="+mn-cs"/>
              </a:defRPr>
            </a:lvl2pPr>
            <a:lvl3pPr marL="914400" indent="0" algn="ctr" rtl="0" eaLnBrk="0" fontAlgn="base" hangingPunct="0">
              <a:spcBef>
                <a:spcPct val="20000"/>
              </a:spcBef>
              <a:spcAft>
                <a:spcPct val="0"/>
              </a:spcAft>
              <a:buClr>
                <a:schemeClr val="tx1"/>
              </a:buClr>
              <a:buFont typeface="Wingdings" panose="05000000000000000000" pitchFamily="2" charset="2"/>
              <a:buNone/>
              <a:defRPr sz="1800" kern="1200">
                <a:solidFill>
                  <a:schemeClr val="tx1"/>
                </a:solidFill>
                <a:latin typeface="+mn-lt"/>
                <a:ea typeface="+mn-ea"/>
                <a:cs typeface="+mn-cs"/>
              </a:defRPr>
            </a:lvl3pPr>
            <a:lvl4pPr marL="1371600" indent="0" algn="ctr" rtl="0" eaLnBrk="0" fontAlgn="base" hangingPunct="0">
              <a:spcBef>
                <a:spcPct val="20000"/>
              </a:spcBef>
              <a:spcAft>
                <a:spcPct val="0"/>
              </a:spcAft>
              <a:buNone/>
              <a:defRPr sz="1600" kern="1200">
                <a:solidFill>
                  <a:schemeClr val="tx1"/>
                </a:solidFill>
                <a:latin typeface="+mn-lt"/>
                <a:ea typeface="+mn-ea"/>
                <a:cs typeface="+mn-cs"/>
              </a:defRPr>
            </a:lvl4pPr>
            <a:lvl5pPr marL="1828800" indent="0" algn="ctr" rtl="0" eaLnBrk="0" fontAlgn="base" hangingPunct="0">
              <a:spcBef>
                <a:spcPct val="20000"/>
              </a:spcBef>
              <a:spcAft>
                <a:spcPct val="0"/>
              </a:spcAft>
              <a:buFont typeface="Wingdings" panose="05000000000000000000" pitchFamily="2" charset="2"/>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just" defTabSz="465138" eaLnBrk="1" hangingPunct="1">
              <a:lnSpc>
                <a:spcPct val="150000"/>
              </a:lnSpc>
              <a:spcBef>
                <a:spcPct val="0"/>
              </a:spcBef>
            </a:pPr>
            <a:r>
              <a:rPr lang="en-US" altLang="en-US" b="1" dirty="0">
                <a:solidFill>
                  <a:srgbClr val="0000FF"/>
                </a:solidFill>
                <a:latin typeface="Times New Roman" panose="02020603050405020304" pitchFamily="18" charset="0"/>
                <a:cs typeface="Times New Roman" panose="02020603050405020304" pitchFamily="18" charset="0"/>
              </a:rPr>
              <a:t> I. TỔNG QUAN TÌNH HÌNH AN TOÀN, AN NINH MẠNG NĂM 2021</a:t>
            </a:r>
            <a:endParaRPr lang="vi-VN" dirty="0">
              <a:latin typeface="+mj-lt"/>
            </a:endParaRPr>
          </a:p>
          <a:p>
            <a:pPr algn="just" defTabSz="465138" eaLnBrk="1" hangingPunct="1">
              <a:lnSpc>
                <a:spcPct val="150000"/>
              </a:lnSpc>
              <a:spcBef>
                <a:spcPct val="0"/>
              </a:spcBef>
            </a:pPr>
            <a:endParaRPr lang="en-US" altLang="en-US" b="1" dirty="0">
              <a:solidFill>
                <a:srgbClr val="0000FF"/>
              </a:solidFill>
              <a:latin typeface="Times New Roman" panose="02020603050405020304" pitchFamily="18" charset="0"/>
              <a:cs typeface="Times New Roman" panose="02020603050405020304" pitchFamily="18" charset="0"/>
            </a:endParaRPr>
          </a:p>
        </p:txBody>
      </p:sp>
      <p:sp>
        <p:nvSpPr>
          <p:cNvPr id="11" name="Rectangle 3">
            <a:extLst>
              <a:ext uri="{FF2B5EF4-FFF2-40B4-BE49-F238E27FC236}">
                <a16:creationId xmlns:a16="http://schemas.microsoft.com/office/drawing/2014/main" id="{B636A850-1517-C613-7F2D-EBCD91819DB4}"/>
              </a:ext>
            </a:extLst>
          </p:cNvPr>
          <p:cNvSpPr txBox="1">
            <a:spLocks noChangeArrowheads="1"/>
          </p:cNvSpPr>
          <p:nvPr/>
        </p:nvSpPr>
        <p:spPr bwMode="auto">
          <a:xfrm>
            <a:off x="1396177" y="1407739"/>
            <a:ext cx="9895277" cy="1195612"/>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0" fontAlgn="base" hangingPunct="0">
              <a:spcBef>
                <a:spcPct val="20000"/>
              </a:spcBef>
              <a:spcAft>
                <a:spcPct val="0"/>
              </a:spcAft>
              <a:buClr>
                <a:schemeClr val="tx1"/>
              </a:buClr>
              <a:buFont typeface="Wingdings" panose="05000000000000000000" pitchFamily="2" charset="2"/>
              <a:buNone/>
              <a:defRPr sz="2400" kern="1200">
                <a:solidFill>
                  <a:schemeClr val="tx1"/>
                </a:solidFill>
                <a:latin typeface="+mn-lt"/>
                <a:ea typeface="+mn-ea"/>
                <a:cs typeface="+mn-cs"/>
              </a:defRPr>
            </a:lvl1pPr>
            <a:lvl2pPr marL="457200" indent="0" algn="ctr" rtl="0" eaLnBrk="0" fontAlgn="base" hangingPunct="0">
              <a:spcBef>
                <a:spcPct val="20000"/>
              </a:spcBef>
              <a:spcAft>
                <a:spcPct val="0"/>
              </a:spcAft>
              <a:buClr>
                <a:schemeClr val="tx1"/>
              </a:buClr>
              <a:buNone/>
              <a:defRPr sz="2000" kern="1200">
                <a:solidFill>
                  <a:schemeClr val="tx1"/>
                </a:solidFill>
                <a:latin typeface="+mn-lt"/>
                <a:ea typeface="+mn-ea"/>
                <a:cs typeface="+mn-cs"/>
              </a:defRPr>
            </a:lvl2pPr>
            <a:lvl3pPr marL="914400" indent="0" algn="ctr" rtl="0" eaLnBrk="0" fontAlgn="base" hangingPunct="0">
              <a:spcBef>
                <a:spcPct val="20000"/>
              </a:spcBef>
              <a:spcAft>
                <a:spcPct val="0"/>
              </a:spcAft>
              <a:buClr>
                <a:schemeClr val="tx1"/>
              </a:buClr>
              <a:buFont typeface="Wingdings" panose="05000000000000000000" pitchFamily="2" charset="2"/>
              <a:buNone/>
              <a:defRPr sz="1800" kern="1200">
                <a:solidFill>
                  <a:schemeClr val="tx1"/>
                </a:solidFill>
                <a:latin typeface="+mn-lt"/>
                <a:ea typeface="+mn-ea"/>
                <a:cs typeface="+mn-cs"/>
              </a:defRPr>
            </a:lvl3pPr>
            <a:lvl4pPr marL="1371600" indent="0" algn="ctr" rtl="0" eaLnBrk="0" fontAlgn="base" hangingPunct="0">
              <a:spcBef>
                <a:spcPct val="20000"/>
              </a:spcBef>
              <a:spcAft>
                <a:spcPct val="0"/>
              </a:spcAft>
              <a:buNone/>
              <a:defRPr sz="1600" kern="1200">
                <a:solidFill>
                  <a:schemeClr val="tx1"/>
                </a:solidFill>
                <a:latin typeface="+mn-lt"/>
                <a:ea typeface="+mn-ea"/>
                <a:cs typeface="+mn-cs"/>
              </a:defRPr>
            </a:lvl4pPr>
            <a:lvl5pPr marL="1828800" indent="0" algn="ctr" rtl="0" eaLnBrk="0" fontAlgn="base" hangingPunct="0">
              <a:spcBef>
                <a:spcPct val="20000"/>
              </a:spcBef>
              <a:spcAft>
                <a:spcPct val="0"/>
              </a:spcAft>
              <a:buFont typeface="Wingdings" panose="05000000000000000000" pitchFamily="2" charset="2"/>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just" defTabSz="465138" eaLnBrk="1" hangingPunct="1">
              <a:lnSpc>
                <a:spcPct val="150000"/>
              </a:lnSpc>
              <a:spcBef>
                <a:spcPct val="0"/>
              </a:spcBef>
            </a:pPr>
            <a:r>
              <a:rPr lang="en-US" altLang="en-US" b="1" dirty="0">
                <a:solidFill>
                  <a:srgbClr val="0000FF"/>
                </a:solidFill>
                <a:latin typeface="Times New Roman" panose="02020603050405020304" pitchFamily="18" charset="0"/>
                <a:cs typeface="Times New Roman" panose="02020603050405020304" pitchFamily="18" charset="0"/>
              </a:rPr>
              <a:t> 1. </a:t>
            </a:r>
            <a:r>
              <a:rPr lang="en-US" altLang="en-US" b="1" dirty="0" err="1">
                <a:solidFill>
                  <a:srgbClr val="0000FF"/>
                </a:solidFill>
                <a:latin typeface="Times New Roman" panose="02020603050405020304" pitchFamily="18" charset="0"/>
                <a:cs typeface="Times New Roman" panose="02020603050405020304" pitchFamily="18" charset="0"/>
              </a:rPr>
              <a:t>Các</a:t>
            </a:r>
            <a:r>
              <a:rPr lang="en-US" altLang="en-US" b="1" dirty="0">
                <a:solidFill>
                  <a:srgbClr val="0000FF"/>
                </a:solidFill>
                <a:latin typeface="Times New Roman" panose="02020603050405020304" pitchFamily="18" charset="0"/>
                <a:cs typeface="Times New Roman" panose="02020603050405020304" pitchFamily="18" charset="0"/>
              </a:rPr>
              <a:t> xu </a:t>
            </a:r>
            <a:r>
              <a:rPr lang="en-US" altLang="en-US" b="1" dirty="0" err="1">
                <a:solidFill>
                  <a:srgbClr val="0000FF"/>
                </a:solidFill>
                <a:latin typeface="Times New Roman" panose="02020603050405020304" pitchFamily="18" charset="0"/>
                <a:cs typeface="Times New Roman" panose="02020603050405020304" pitchFamily="18" charset="0"/>
              </a:rPr>
              <a:t>hướng</a:t>
            </a:r>
            <a:r>
              <a:rPr lang="en-US" altLang="en-US" b="1" dirty="0">
                <a:solidFill>
                  <a:srgbClr val="0000FF"/>
                </a:solidFill>
                <a:latin typeface="Times New Roman" panose="02020603050405020304" pitchFamily="18" charset="0"/>
                <a:cs typeface="Times New Roman" panose="02020603050405020304" pitchFamily="18" charset="0"/>
              </a:rPr>
              <a:t> </a:t>
            </a:r>
            <a:r>
              <a:rPr lang="en-US" altLang="en-US" b="1" dirty="0" err="1">
                <a:solidFill>
                  <a:srgbClr val="0000FF"/>
                </a:solidFill>
                <a:latin typeface="Times New Roman" panose="02020603050405020304" pitchFamily="18" charset="0"/>
                <a:cs typeface="Times New Roman" panose="02020603050405020304" pitchFamily="18" charset="0"/>
              </a:rPr>
              <a:t>tấng</a:t>
            </a:r>
            <a:r>
              <a:rPr lang="en-US" altLang="en-US" b="1" dirty="0">
                <a:solidFill>
                  <a:srgbClr val="0000FF"/>
                </a:solidFill>
                <a:latin typeface="Times New Roman" panose="02020603050405020304" pitchFamily="18" charset="0"/>
                <a:cs typeface="Times New Roman" panose="02020603050405020304" pitchFamily="18" charset="0"/>
              </a:rPr>
              <a:t> </a:t>
            </a:r>
            <a:r>
              <a:rPr lang="en-US" altLang="en-US" b="1" dirty="0" err="1">
                <a:solidFill>
                  <a:srgbClr val="0000FF"/>
                </a:solidFill>
                <a:latin typeface="Times New Roman" panose="02020603050405020304" pitchFamily="18" charset="0"/>
                <a:cs typeface="Times New Roman" panose="02020603050405020304" pitchFamily="18" charset="0"/>
              </a:rPr>
              <a:t>công</a:t>
            </a:r>
            <a:r>
              <a:rPr lang="en-US" altLang="en-US" b="1" dirty="0">
                <a:solidFill>
                  <a:srgbClr val="0000FF"/>
                </a:solidFill>
                <a:latin typeface="Times New Roman" panose="02020603050405020304" pitchFamily="18" charset="0"/>
                <a:cs typeface="Times New Roman" panose="02020603050405020304" pitchFamily="18" charset="0"/>
              </a:rPr>
              <a:t> </a:t>
            </a:r>
            <a:r>
              <a:rPr lang="en-US" altLang="en-US" b="1" dirty="0" err="1">
                <a:solidFill>
                  <a:srgbClr val="0000FF"/>
                </a:solidFill>
                <a:latin typeface="Times New Roman" panose="02020603050405020304" pitchFamily="18" charset="0"/>
                <a:cs typeface="Times New Roman" panose="02020603050405020304" pitchFamily="18" charset="0"/>
              </a:rPr>
              <a:t>năm</a:t>
            </a:r>
            <a:r>
              <a:rPr lang="en-US" altLang="en-US" b="1" dirty="0">
                <a:solidFill>
                  <a:srgbClr val="0000FF"/>
                </a:solidFill>
                <a:latin typeface="Times New Roman" panose="02020603050405020304" pitchFamily="18" charset="0"/>
                <a:cs typeface="Times New Roman" panose="02020603050405020304" pitchFamily="18" charset="0"/>
              </a:rPr>
              <a:t> 2022:</a:t>
            </a:r>
          </a:p>
          <a:p>
            <a:pPr algn="just" defTabSz="465138" eaLnBrk="1" hangingPunct="1">
              <a:lnSpc>
                <a:spcPct val="150000"/>
              </a:lnSpc>
              <a:spcBef>
                <a:spcPct val="0"/>
              </a:spcBef>
            </a:pPr>
            <a:r>
              <a:rPr lang="en-US" altLang="en-US" b="1" dirty="0">
                <a:solidFill>
                  <a:srgbClr val="0000FF"/>
                </a:solidFill>
                <a:latin typeface="Times New Roman" panose="02020603050405020304" pitchFamily="18" charset="0"/>
                <a:cs typeface="Times New Roman" panose="02020603050405020304" pitchFamily="18" charset="0"/>
              </a:rPr>
              <a:t> a. </a:t>
            </a:r>
            <a:r>
              <a:rPr lang="en-US" altLang="en-US" b="1" dirty="0" err="1">
                <a:solidFill>
                  <a:srgbClr val="0000FF"/>
                </a:solidFill>
                <a:latin typeface="Times New Roman" panose="02020603050405020304" pitchFamily="18" charset="0"/>
                <a:cs typeface="Times New Roman" panose="02020603050405020304" pitchFamily="18" charset="0"/>
              </a:rPr>
              <a:t>Sử</a:t>
            </a:r>
            <a:r>
              <a:rPr lang="en-US" altLang="en-US" b="1" dirty="0">
                <a:solidFill>
                  <a:srgbClr val="0000FF"/>
                </a:solidFill>
                <a:latin typeface="Times New Roman" panose="02020603050405020304" pitchFamily="18" charset="0"/>
                <a:cs typeface="Times New Roman" panose="02020603050405020304" pitchFamily="18" charset="0"/>
              </a:rPr>
              <a:t> </a:t>
            </a:r>
            <a:r>
              <a:rPr lang="en-US" altLang="en-US" b="1" dirty="0" err="1">
                <a:solidFill>
                  <a:srgbClr val="0000FF"/>
                </a:solidFill>
                <a:latin typeface="Times New Roman" panose="02020603050405020304" pitchFamily="18" charset="0"/>
                <a:cs typeface="Times New Roman" panose="02020603050405020304" pitchFamily="18" charset="0"/>
              </a:rPr>
              <a:t>dụng</a:t>
            </a:r>
            <a:r>
              <a:rPr lang="en-US" altLang="en-US" b="1" dirty="0">
                <a:solidFill>
                  <a:srgbClr val="0000FF"/>
                </a:solidFill>
                <a:latin typeface="Times New Roman" panose="02020603050405020304" pitchFamily="18" charset="0"/>
                <a:cs typeface="Times New Roman" panose="02020603050405020304" pitchFamily="18" charset="0"/>
              </a:rPr>
              <a:t> </a:t>
            </a:r>
            <a:r>
              <a:rPr lang="en-US" altLang="en-US" b="1" dirty="0" err="1">
                <a:solidFill>
                  <a:srgbClr val="0000FF"/>
                </a:solidFill>
                <a:latin typeface="Times New Roman" panose="02020603050405020304" pitchFamily="18" charset="0"/>
                <a:cs typeface="Times New Roman" panose="02020603050405020304" pitchFamily="18" charset="0"/>
              </a:rPr>
              <a:t>DropBox</a:t>
            </a:r>
            <a:r>
              <a:rPr lang="en-US" altLang="en-US" b="1" dirty="0">
                <a:solidFill>
                  <a:srgbClr val="0000FF"/>
                </a:solidFill>
                <a:latin typeface="Times New Roman" panose="02020603050405020304" pitchFamily="18" charset="0"/>
                <a:cs typeface="Times New Roman" panose="02020603050405020304" pitchFamily="18" charset="0"/>
              </a:rPr>
              <a:t> </a:t>
            </a:r>
            <a:r>
              <a:rPr lang="en-US" altLang="en-US" b="1" dirty="0" err="1">
                <a:solidFill>
                  <a:srgbClr val="0000FF"/>
                </a:solidFill>
                <a:latin typeface="Times New Roman" panose="02020603050405020304" pitchFamily="18" charset="0"/>
                <a:cs typeface="Times New Roman" panose="02020603050405020304" pitchFamily="18" charset="0"/>
              </a:rPr>
              <a:t>và</a:t>
            </a:r>
            <a:r>
              <a:rPr lang="en-US" altLang="en-US" b="1" dirty="0">
                <a:solidFill>
                  <a:srgbClr val="0000FF"/>
                </a:solidFill>
                <a:latin typeface="Times New Roman" panose="02020603050405020304" pitchFamily="18" charset="0"/>
                <a:cs typeface="Times New Roman" panose="02020603050405020304" pitchFamily="18" charset="0"/>
              </a:rPr>
              <a:t> Google Drive </a:t>
            </a:r>
            <a:r>
              <a:rPr lang="en-US" altLang="en-US" b="1" dirty="0" err="1">
                <a:solidFill>
                  <a:srgbClr val="0000FF"/>
                </a:solidFill>
                <a:latin typeface="Times New Roman" panose="02020603050405020304" pitchFamily="18" charset="0"/>
                <a:cs typeface="Times New Roman" panose="02020603050405020304" pitchFamily="18" charset="0"/>
              </a:rPr>
              <a:t>để</a:t>
            </a:r>
            <a:r>
              <a:rPr lang="en-US" altLang="en-US" b="1" dirty="0">
                <a:solidFill>
                  <a:srgbClr val="0000FF"/>
                </a:solidFill>
                <a:latin typeface="Times New Roman" panose="02020603050405020304" pitchFamily="18" charset="0"/>
                <a:cs typeface="Times New Roman" panose="02020603050405020304" pitchFamily="18" charset="0"/>
              </a:rPr>
              <a:t> </a:t>
            </a:r>
            <a:r>
              <a:rPr lang="en-US" altLang="en-US" b="1" dirty="0" err="1">
                <a:solidFill>
                  <a:srgbClr val="0000FF"/>
                </a:solidFill>
                <a:latin typeface="Times New Roman" panose="02020603050405020304" pitchFamily="18" charset="0"/>
                <a:cs typeface="Times New Roman" panose="02020603050405020304" pitchFamily="18" charset="0"/>
              </a:rPr>
              <a:t>lây</a:t>
            </a:r>
            <a:r>
              <a:rPr lang="en-US" altLang="en-US" b="1" dirty="0">
                <a:solidFill>
                  <a:srgbClr val="0000FF"/>
                </a:solidFill>
                <a:latin typeface="Times New Roman" panose="02020603050405020304" pitchFamily="18" charset="0"/>
                <a:cs typeface="Times New Roman" panose="02020603050405020304" pitchFamily="18" charset="0"/>
              </a:rPr>
              <a:t> </a:t>
            </a:r>
            <a:r>
              <a:rPr lang="en-US" altLang="en-US" b="1" dirty="0" err="1">
                <a:solidFill>
                  <a:srgbClr val="0000FF"/>
                </a:solidFill>
                <a:latin typeface="Times New Roman" panose="02020603050405020304" pitchFamily="18" charset="0"/>
                <a:cs typeface="Times New Roman" panose="02020603050405020304" pitchFamily="18" charset="0"/>
              </a:rPr>
              <a:t>nhiễm</a:t>
            </a:r>
            <a:r>
              <a:rPr lang="en-US" altLang="en-US" b="1" dirty="0">
                <a:solidFill>
                  <a:srgbClr val="0000FF"/>
                </a:solidFill>
                <a:latin typeface="Times New Roman" panose="02020603050405020304" pitchFamily="18" charset="0"/>
                <a:cs typeface="Times New Roman" panose="02020603050405020304" pitchFamily="18" charset="0"/>
              </a:rPr>
              <a:t> </a:t>
            </a:r>
            <a:r>
              <a:rPr lang="en-US" altLang="en-US" b="1" dirty="0" err="1">
                <a:solidFill>
                  <a:srgbClr val="0000FF"/>
                </a:solidFill>
                <a:latin typeface="Times New Roman" panose="02020603050405020304" pitchFamily="18" charset="0"/>
                <a:cs typeface="Times New Roman" panose="02020603050405020304" pitchFamily="18" charset="0"/>
              </a:rPr>
              <a:t>mã</a:t>
            </a:r>
            <a:r>
              <a:rPr lang="en-US" altLang="en-US" b="1" dirty="0">
                <a:solidFill>
                  <a:srgbClr val="0000FF"/>
                </a:solidFill>
                <a:latin typeface="Times New Roman" panose="02020603050405020304" pitchFamily="18" charset="0"/>
                <a:cs typeface="Times New Roman" panose="02020603050405020304" pitchFamily="18" charset="0"/>
              </a:rPr>
              <a:t> </a:t>
            </a:r>
            <a:r>
              <a:rPr lang="en-US" altLang="en-US" b="1" dirty="0" err="1">
                <a:solidFill>
                  <a:srgbClr val="0000FF"/>
                </a:solidFill>
                <a:latin typeface="Times New Roman" panose="02020603050405020304" pitchFamily="18" charset="0"/>
                <a:cs typeface="Times New Roman" panose="02020603050405020304" pitchFamily="18" charset="0"/>
              </a:rPr>
              <a:t>độc</a:t>
            </a:r>
            <a:endParaRPr lang="en-US" altLang="en-US" b="1" dirty="0">
              <a:solidFill>
                <a:srgbClr val="0000FF"/>
              </a:solidFill>
              <a:latin typeface="Times New Roman" panose="02020603050405020304" pitchFamily="18" charset="0"/>
              <a:cs typeface="Times New Roman" panose="02020603050405020304" pitchFamily="18" charset="0"/>
            </a:endParaRPr>
          </a:p>
          <a:p>
            <a:pPr algn="just" defTabSz="465138" eaLnBrk="1" hangingPunct="1">
              <a:lnSpc>
                <a:spcPct val="150000"/>
              </a:lnSpc>
              <a:spcBef>
                <a:spcPct val="0"/>
              </a:spcBef>
            </a:pPr>
            <a:endParaRPr lang="vi-VN" dirty="0">
              <a:latin typeface="+mj-lt"/>
            </a:endParaRPr>
          </a:p>
          <a:p>
            <a:pPr algn="just" defTabSz="465138" eaLnBrk="1" hangingPunct="1">
              <a:lnSpc>
                <a:spcPct val="150000"/>
              </a:lnSpc>
              <a:spcBef>
                <a:spcPct val="0"/>
              </a:spcBef>
            </a:pPr>
            <a:endParaRPr lang="en-US" altLang="en-US" b="1" dirty="0">
              <a:solidFill>
                <a:srgbClr val="0000FF"/>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809911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animEffect transition="in" filter="wipe(left)">
                                      <p:cBhvr>
                                        <p:cTn id="7" dur="500"/>
                                        <p:tgtEl>
                                          <p:spTgt spid="1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16">
                                            <p:txEl>
                                              <p:pRg st="1" end="1"/>
                                            </p:txEl>
                                          </p:spTgt>
                                        </p:tgtEl>
                                        <p:attrNameLst>
                                          <p:attrName>style.visibility</p:attrName>
                                        </p:attrNameLst>
                                      </p:cBhvr>
                                      <p:to>
                                        <p:strVal val="visible"/>
                                      </p:to>
                                    </p:set>
                                    <p:animEffect transition="in" filter="wipe(left)">
                                      <p:cBhvr>
                                        <p:cTn id="12" dur="500"/>
                                        <p:tgtEl>
                                          <p:spTgt spid="1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16">
                                            <p:txEl>
                                              <p:pRg st="3" end="3"/>
                                            </p:txEl>
                                          </p:spTgt>
                                        </p:tgtEl>
                                        <p:attrNameLst>
                                          <p:attrName>style.visibility</p:attrName>
                                        </p:attrNameLst>
                                      </p:cBhvr>
                                      <p:to>
                                        <p:strVal val="visible"/>
                                      </p:to>
                                    </p:set>
                                    <p:animEffect transition="in" filter="wipe(left)">
                                      <p:cBhvr>
                                        <p:cTn id="17" dur="500"/>
                                        <p:tgtEl>
                                          <p:spTgt spid="16">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wipe(left)">
                                      <p:cBhvr>
                                        <p:cTn id="22" dur="500"/>
                                        <p:tgtEl>
                                          <p:spTgt spid="9"/>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11"/>
                                        </p:tgtEl>
                                        <p:attrNameLst>
                                          <p:attrName>style.visibility</p:attrName>
                                        </p:attrNameLst>
                                      </p:cBhvr>
                                      <p:to>
                                        <p:strVal val="visible"/>
                                      </p:to>
                                    </p:set>
                                    <p:animEffect transition="in" filter="wipe(left)">
                                      <p:cBhvr>
                                        <p:cTn id="27"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1"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Diagram 9">
            <a:extLst>
              <a:ext uri="{FF2B5EF4-FFF2-40B4-BE49-F238E27FC236}">
                <a16:creationId xmlns:a16="http://schemas.microsoft.com/office/drawing/2014/main" id="{C743ED0E-49F9-4486-8E7D-1CCEB293982A}"/>
              </a:ext>
            </a:extLst>
          </p:cNvPr>
          <p:cNvGraphicFramePr/>
          <p:nvPr/>
        </p:nvGraphicFramePr>
        <p:xfrm>
          <a:off x="-19666" y="-23360"/>
          <a:ext cx="12211666" cy="76077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pSp>
        <p:nvGrpSpPr>
          <p:cNvPr id="6" name="Group 5">
            <a:extLst>
              <a:ext uri="{FF2B5EF4-FFF2-40B4-BE49-F238E27FC236}">
                <a16:creationId xmlns:a16="http://schemas.microsoft.com/office/drawing/2014/main" id="{117FF2BA-CADF-4D40-B22F-D47AA7BBBAE3}"/>
              </a:ext>
            </a:extLst>
          </p:cNvPr>
          <p:cNvGrpSpPr/>
          <p:nvPr/>
        </p:nvGrpSpPr>
        <p:grpSpPr>
          <a:xfrm>
            <a:off x="0" y="6622024"/>
            <a:ext cx="12191999" cy="250702"/>
            <a:chOff x="0" y="21"/>
            <a:chExt cx="12191999" cy="456753"/>
          </a:xfrm>
        </p:grpSpPr>
        <p:sp>
          <p:nvSpPr>
            <p:cNvPr id="7" name="Rectangle 6">
              <a:extLst>
                <a:ext uri="{FF2B5EF4-FFF2-40B4-BE49-F238E27FC236}">
                  <a16:creationId xmlns:a16="http://schemas.microsoft.com/office/drawing/2014/main" id="{CF8F9F9E-49B6-4FE4-B665-7E1120A4FBB3}"/>
                </a:ext>
              </a:extLst>
            </p:cNvPr>
            <p:cNvSpPr/>
            <p:nvPr/>
          </p:nvSpPr>
          <p:spPr>
            <a:xfrm>
              <a:off x="0" y="21"/>
              <a:ext cx="12191999" cy="456753"/>
            </a:xfrm>
            <a:prstGeom prst="rect">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8" name="TextBox 7">
              <a:extLst>
                <a:ext uri="{FF2B5EF4-FFF2-40B4-BE49-F238E27FC236}">
                  <a16:creationId xmlns:a16="http://schemas.microsoft.com/office/drawing/2014/main" id="{71DB796D-7B78-4006-B866-CD73ABE41CF9}"/>
                </a:ext>
              </a:extLst>
            </p:cNvPr>
            <p:cNvSpPr txBox="1"/>
            <p:nvPr/>
          </p:nvSpPr>
          <p:spPr>
            <a:xfrm>
              <a:off x="0" y="21"/>
              <a:ext cx="12191999" cy="456753"/>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endParaRPr lang="en-US" sz="1600" b="0" kern="1200" dirty="0">
                <a:latin typeface="Times New Roman" panose="02020603050405020304" pitchFamily="18" charset="0"/>
                <a:cs typeface="Times New Roman" panose="02020603050405020304" pitchFamily="18" charset="0"/>
              </a:endParaRPr>
            </a:p>
          </p:txBody>
        </p:sp>
      </p:grpSp>
      <p:sp>
        <p:nvSpPr>
          <p:cNvPr id="16" name="Rectangle 15">
            <a:extLst>
              <a:ext uri="{FF2B5EF4-FFF2-40B4-BE49-F238E27FC236}">
                <a16:creationId xmlns:a16="http://schemas.microsoft.com/office/drawing/2014/main" id="{04FE25C9-BB1D-4067-9E60-A7ADB39F3351}"/>
              </a:ext>
            </a:extLst>
          </p:cNvPr>
          <p:cNvSpPr/>
          <p:nvPr/>
        </p:nvSpPr>
        <p:spPr>
          <a:xfrm>
            <a:off x="1148361" y="2603351"/>
            <a:ext cx="9895276" cy="3785652"/>
          </a:xfrm>
          <a:prstGeom prst="rect">
            <a:avLst/>
          </a:prstGeom>
        </p:spPr>
        <p:txBody>
          <a:bodyPr wrap="square">
            <a:spAutoFit/>
          </a:bodyPr>
          <a:lstStyle/>
          <a:p>
            <a:pPr algn="just"/>
            <a:r>
              <a:rPr lang="en-US" sz="2400" dirty="0">
                <a:latin typeface="Times New Roman" panose="02020603050405020304" pitchFamily="18" charset="0"/>
                <a:cs typeface="Times New Roman" panose="02020603050405020304" pitchFamily="18" charset="0"/>
              </a:rPr>
              <a:t>	</a:t>
            </a:r>
            <a:r>
              <a:rPr lang="vi-VN" sz="2400" dirty="0">
                <a:latin typeface="Times New Roman" panose="02020603050405020304" pitchFamily="18" charset="0"/>
                <a:cs typeface="Times New Roman" panose="02020603050405020304" pitchFamily="18" charset="0"/>
              </a:rPr>
              <a:t>Các vụ xâm nhập gần đây là tiếp nối của chiến dịch trước đó, sử dụng các email lừa đảo trực tuyến để triển khai Cobalt Strike Beacons bằng một tệp đính kèm HTML độc hại được gọi là ROOTSAW (hay EnvyScout). Trong đó, EnvyScout đóng vai trò như một công cụ phụ trợ để lây nhiễm mục tiêu theo tùy chọn của tin tặc. Trong trường hợp này là một tệp thực thi .NET được che giấu trong nhiều lớp và được sử dụng để lọc thông tin hệ thống cũng như thực thi mã nhị phân giai đoạn tiếp theo, chẳng hạn như Cobalt Strike được tìm nạp từ Google Drive.</a:t>
            </a:r>
          </a:p>
          <a:p>
            <a:pPr algn="just"/>
            <a:endParaRPr lang="vi-VN" sz="2400" dirty="0">
              <a:latin typeface="Times New Roman" panose="02020603050405020304" pitchFamily="18" charset="0"/>
              <a:cs typeface="Times New Roman" panose="02020603050405020304" pitchFamily="18" charset="0"/>
            </a:endParaRPr>
          </a:p>
          <a:p>
            <a:pPr algn="just"/>
            <a:endParaRPr lang="vi-VN" sz="2400" dirty="0">
              <a:latin typeface="Times New Roman" panose="02020603050405020304" pitchFamily="18" charset="0"/>
              <a:cs typeface="Times New Roman" panose="02020603050405020304" pitchFamily="18" charset="0"/>
            </a:endParaRPr>
          </a:p>
        </p:txBody>
      </p:sp>
      <p:sp>
        <p:nvSpPr>
          <p:cNvPr id="9" name="Rectangle 3">
            <a:extLst>
              <a:ext uri="{FF2B5EF4-FFF2-40B4-BE49-F238E27FC236}">
                <a16:creationId xmlns:a16="http://schemas.microsoft.com/office/drawing/2014/main" id="{9529C346-716E-492D-98C1-74144CEA9C59}"/>
              </a:ext>
            </a:extLst>
          </p:cNvPr>
          <p:cNvSpPr txBox="1">
            <a:spLocks noChangeArrowheads="1"/>
          </p:cNvSpPr>
          <p:nvPr/>
        </p:nvSpPr>
        <p:spPr bwMode="auto">
          <a:xfrm>
            <a:off x="1396178" y="838200"/>
            <a:ext cx="9895277" cy="685800"/>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0" fontAlgn="base" hangingPunct="0">
              <a:spcBef>
                <a:spcPct val="20000"/>
              </a:spcBef>
              <a:spcAft>
                <a:spcPct val="0"/>
              </a:spcAft>
              <a:buClr>
                <a:schemeClr val="tx1"/>
              </a:buClr>
              <a:buFont typeface="Wingdings" panose="05000000000000000000" pitchFamily="2" charset="2"/>
              <a:buNone/>
              <a:defRPr sz="2400" kern="1200">
                <a:solidFill>
                  <a:schemeClr val="tx1"/>
                </a:solidFill>
                <a:latin typeface="+mn-lt"/>
                <a:ea typeface="+mn-ea"/>
                <a:cs typeface="+mn-cs"/>
              </a:defRPr>
            </a:lvl1pPr>
            <a:lvl2pPr marL="457200" indent="0" algn="ctr" rtl="0" eaLnBrk="0" fontAlgn="base" hangingPunct="0">
              <a:spcBef>
                <a:spcPct val="20000"/>
              </a:spcBef>
              <a:spcAft>
                <a:spcPct val="0"/>
              </a:spcAft>
              <a:buClr>
                <a:schemeClr val="tx1"/>
              </a:buClr>
              <a:buNone/>
              <a:defRPr sz="2000" kern="1200">
                <a:solidFill>
                  <a:schemeClr val="tx1"/>
                </a:solidFill>
                <a:latin typeface="+mn-lt"/>
                <a:ea typeface="+mn-ea"/>
                <a:cs typeface="+mn-cs"/>
              </a:defRPr>
            </a:lvl2pPr>
            <a:lvl3pPr marL="914400" indent="0" algn="ctr" rtl="0" eaLnBrk="0" fontAlgn="base" hangingPunct="0">
              <a:spcBef>
                <a:spcPct val="20000"/>
              </a:spcBef>
              <a:spcAft>
                <a:spcPct val="0"/>
              </a:spcAft>
              <a:buClr>
                <a:schemeClr val="tx1"/>
              </a:buClr>
              <a:buFont typeface="Wingdings" panose="05000000000000000000" pitchFamily="2" charset="2"/>
              <a:buNone/>
              <a:defRPr sz="1800" kern="1200">
                <a:solidFill>
                  <a:schemeClr val="tx1"/>
                </a:solidFill>
                <a:latin typeface="+mn-lt"/>
                <a:ea typeface="+mn-ea"/>
                <a:cs typeface="+mn-cs"/>
              </a:defRPr>
            </a:lvl3pPr>
            <a:lvl4pPr marL="1371600" indent="0" algn="ctr" rtl="0" eaLnBrk="0" fontAlgn="base" hangingPunct="0">
              <a:spcBef>
                <a:spcPct val="20000"/>
              </a:spcBef>
              <a:spcAft>
                <a:spcPct val="0"/>
              </a:spcAft>
              <a:buNone/>
              <a:defRPr sz="1600" kern="1200">
                <a:solidFill>
                  <a:schemeClr val="tx1"/>
                </a:solidFill>
                <a:latin typeface="+mn-lt"/>
                <a:ea typeface="+mn-ea"/>
                <a:cs typeface="+mn-cs"/>
              </a:defRPr>
            </a:lvl4pPr>
            <a:lvl5pPr marL="1828800" indent="0" algn="ctr" rtl="0" eaLnBrk="0" fontAlgn="base" hangingPunct="0">
              <a:spcBef>
                <a:spcPct val="20000"/>
              </a:spcBef>
              <a:spcAft>
                <a:spcPct val="0"/>
              </a:spcAft>
              <a:buFont typeface="Wingdings" panose="05000000000000000000" pitchFamily="2" charset="2"/>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just" defTabSz="465138" eaLnBrk="1" hangingPunct="1">
              <a:lnSpc>
                <a:spcPct val="150000"/>
              </a:lnSpc>
              <a:spcBef>
                <a:spcPct val="0"/>
              </a:spcBef>
            </a:pPr>
            <a:r>
              <a:rPr lang="en-US" altLang="en-US" b="1" dirty="0">
                <a:solidFill>
                  <a:srgbClr val="0000FF"/>
                </a:solidFill>
                <a:latin typeface="Times New Roman" panose="02020603050405020304" pitchFamily="18" charset="0"/>
                <a:cs typeface="Times New Roman" panose="02020603050405020304" pitchFamily="18" charset="0"/>
              </a:rPr>
              <a:t> I. TỔNG QUAN TÌNH HÌNH AN TOÀN, AN NINH MẠNG NĂM 2021</a:t>
            </a:r>
            <a:endParaRPr lang="vi-VN" dirty="0">
              <a:latin typeface="+mj-lt"/>
            </a:endParaRPr>
          </a:p>
          <a:p>
            <a:pPr algn="just" defTabSz="465138" eaLnBrk="1" hangingPunct="1">
              <a:lnSpc>
                <a:spcPct val="150000"/>
              </a:lnSpc>
              <a:spcBef>
                <a:spcPct val="0"/>
              </a:spcBef>
            </a:pPr>
            <a:endParaRPr lang="en-US" altLang="en-US" b="1" dirty="0">
              <a:solidFill>
                <a:srgbClr val="0000FF"/>
              </a:solidFill>
              <a:latin typeface="Times New Roman" panose="02020603050405020304" pitchFamily="18" charset="0"/>
              <a:cs typeface="Times New Roman" panose="02020603050405020304" pitchFamily="18" charset="0"/>
            </a:endParaRPr>
          </a:p>
        </p:txBody>
      </p:sp>
      <p:sp>
        <p:nvSpPr>
          <p:cNvPr id="11" name="Rectangle 3">
            <a:extLst>
              <a:ext uri="{FF2B5EF4-FFF2-40B4-BE49-F238E27FC236}">
                <a16:creationId xmlns:a16="http://schemas.microsoft.com/office/drawing/2014/main" id="{B636A850-1517-C613-7F2D-EBCD91819DB4}"/>
              </a:ext>
            </a:extLst>
          </p:cNvPr>
          <p:cNvSpPr txBox="1">
            <a:spLocks noChangeArrowheads="1"/>
          </p:cNvSpPr>
          <p:nvPr/>
        </p:nvSpPr>
        <p:spPr bwMode="auto">
          <a:xfrm>
            <a:off x="1396177" y="1407739"/>
            <a:ext cx="9895277" cy="1195612"/>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0" fontAlgn="base" hangingPunct="0">
              <a:spcBef>
                <a:spcPct val="20000"/>
              </a:spcBef>
              <a:spcAft>
                <a:spcPct val="0"/>
              </a:spcAft>
              <a:buClr>
                <a:schemeClr val="tx1"/>
              </a:buClr>
              <a:buFont typeface="Wingdings" panose="05000000000000000000" pitchFamily="2" charset="2"/>
              <a:buNone/>
              <a:defRPr sz="2400" kern="1200">
                <a:solidFill>
                  <a:schemeClr val="tx1"/>
                </a:solidFill>
                <a:latin typeface="+mn-lt"/>
                <a:ea typeface="+mn-ea"/>
                <a:cs typeface="+mn-cs"/>
              </a:defRPr>
            </a:lvl1pPr>
            <a:lvl2pPr marL="457200" indent="0" algn="ctr" rtl="0" eaLnBrk="0" fontAlgn="base" hangingPunct="0">
              <a:spcBef>
                <a:spcPct val="20000"/>
              </a:spcBef>
              <a:spcAft>
                <a:spcPct val="0"/>
              </a:spcAft>
              <a:buClr>
                <a:schemeClr val="tx1"/>
              </a:buClr>
              <a:buNone/>
              <a:defRPr sz="2000" kern="1200">
                <a:solidFill>
                  <a:schemeClr val="tx1"/>
                </a:solidFill>
                <a:latin typeface="+mn-lt"/>
                <a:ea typeface="+mn-ea"/>
                <a:cs typeface="+mn-cs"/>
              </a:defRPr>
            </a:lvl2pPr>
            <a:lvl3pPr marL="914400" indent="0" algn="ctr" rtl="0" eaLnBrk="0" fontAlgn="base" hangingPunct="0">
              <a:spcBef>
                <a:spcPct val="20000"/>
              </a:spcBef>
              <a:spcAft>
                <a:spcPct val="0"/>
              </a:spcAft>
              <a:buClr>
                <a:schemeClr val="tx1"/>
              </a:buClr>
              <a:buFont typeface="Wingdings" panose="05000000000000000000" pitchFamily="2" charset="2"/>
              <a:buNone/>
              <a:defRPr sz="1800" kern="1200">
                <a:solidFill>
                  <a:schemeClr val="tx1"/>
                </a:solidFill>
                <a:latin typeface="+mn-lt"/>
                <a:ea typeface="+mn-ea"/>
                <a:cs typeface="+mn-cs"/>
              </a:defRPr>
            </a:lvl3pPr>
            <a:lvl4pPr marL="1371600" indent="0" algn="ctr" rtl="0" eaLnBrk="0" fontAlgn="base" hangingPunct="0">
              <a:spcBef>
                <a:spcPct val="20000"/>
              </a:spcBef>
              <a:spcAft>
                <a:spcPct val="0"/>
              </a:spcAft>
              <a:buNone/>
              <a:defRPr sz="1600" kern="1200">
                <a:solidFill>
                  <a:schemeClr val="tx1"/>
                </a:solidFill>
                <a:latin typeface="+mn-lt"/>
                <a:ea typeface="+mn-ea"/>
                <a:cs typeface="+mn-cs"/>
              </a:defRPr>
            </a:lvl4pPr>
            <a:lvl5pPr marL="1828800" indent="0" algn="ctr" rtl="0" eaLnBrk="0" fontAlgn="base" hangingPunct="0">
              <a:spcBef>
                <a:spcPct val="20000"/>
              </a:spcBef>
              <a:spcAft>
                <a:spcPct val="0"/>
              </a:spcAft>
              <a:buFont typeface="Wingdings" panose="05000000000000000000" pitchFamily="2" charset="2"/>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just" defTabSz="465138" eaLnBrk="1" hangingPunct="1">
              <a:lnSpc>
                <a:spcPct val="150000"/>
              </a:lnSpc>
              <a:spcBef>
                <a:spcPct val="0"/>
              </a:spcBef>
            </a:pPr>
            <a:r>
              <a:rPr lang="en-US" altLang="en-US" b="1" dirty="0">
                <a:solidFill>
                  <a:srgbClr val="0000FF"/>
                </a:solidFill>
                <a:latin typeface="Times New Roman" panose="02020603050405020304" pitchFamily="18" charset="0"/>
                <a:cs typeface="Times New Roman" panose="02020603050405020304" pitchFamily="18" charset="0"/>
              </a:rPr>
              <a:t> 1. </a:t>
            </a:r>
            <a:r>
              <a:rPr lang="en-US" altLang="en-US" b="1" dirty="0" err="1">
                <a:solidFill>
                  <a:srgbClr val="0000FF"/>
                </a:solidFill>
                <a:latin typeface="Times New Roman" panose="02020603050405020304" pitchFamily="18" charset="0"/>
                <a:cs typeface="Times New Roman" panose="02020603050405020304" pitchFamily="18" charset="0"/>
              </a:rPr>
              <a:t>Các</a:t>
            </a:r>
            <a:r>
              <a:rPr lang="en-US" altLang="en-US" b="1" dirty="0">
                <a:solidFill>
                  <a:srgbClr val="0000FF"/>
                </a:solidFill>
                <a:latin typeface="Times New Roman" panose="02020603050405020304" pitchFamily="18" charset="0"/>
                <a:cs typeface="Times New Roman" panose="02020603050405020304" pitchFamily="18" charset="0"/>
              </a:rPr>
              <a:t> xu </a:t>
            </a:r>
            <a:r>
              <a:rPr lang="en-US" altLang="en-US" b="1" dirty="0" err="1">
                <a:solidFill>
                  <a:srgbClr val="0000FF"/>
                </a:solidFill>
                <a:latin typeface="Times New Roman" panose="02020603050405020304" pitchFamily="18" charset="0"/>
                <a:cs typeface="Times New Roman" panose="02020603050405020304" pitchFamily="18" charset="0"/>
              </a:rPr>
              <a:t>hướng</a:t>
            </a:r>
            <a:r>
              <a:rPr lang="en-US" altLang="en-US" b="1" dirty="0">
                <a:solidFill>
                  <a:srgbClr val="0000FF"/>
                </a:solidFill>
                <a:latin typeface="Times New Roman" panose="02020603050405020304" pitchFamily="18" charset="0"/>
                <a:cs typeface="Times New Roman" panose="02020603050405020304" pitchFamily="18" charset="0"/>
              </a:rPr>
              <a:t> </a:t>
            </a:r>
            <a:r>
              <a:rPr lang="en-US" altLang="en-US" b="1" dirty="0" err="1">
                <a:solidFill>
                  <a:srgbClr val="0000FF"/>
                </a:solidFill>
                <a:latin typeface="Times New Roman" panose="02020603050405020304" pitchFamily="18" charset="0"/>
                <a:cs typeface="Times New Roman" panose="02020603050405020304" pitchFamily="18" charset="0"/>
              </a:rPr>
              <a:t>tấng</a:t>
            </a:r>
            <a:r>
              <a:rPr lang="en-US" altLang="en-US" b="1" dirty="0">
                <a:solidFill>
                  <a:srgbClr val="0000FF"/>
                </a:solidFill>
                <a:latin typeface="Times New Roman" panose="02020603050405020304" pitchFamily="18" charset="0"/>
                <a:cs typeface="Times New Roman" panose="02020603050405020304" pitchFamily="18" charset="0"/>
              </a:rPr>
              <a:t> </a:t>
            </a:r>
            <a:r>
              <a:rPr lang="en-US" altLang="en-US" b="1" dirty="0" err="1">
                <a:solidFill>
                  <a:srgbClr val="0000FF"/>
                </a:solidFill>
                <a:latin typeface="Times New Roman" panose="02020603050405020304" pitchFamily="18" charset="0"/>
                <a:cs typeface="Times New Roman" panose="02020603050405020304" pitchFamily="18" charset="0"/>
              </a:rPr>
              <a:t>công</a:t>
            </a:r>
            <a:r>
              <a:rPr lang="en-US" altLang="en-US" b="1" dirty="0">
                <a:solidFill>
                  <a:srgbClr val="0000FF"/>
                </a:solidFill>
                <a:latin typeface="Times New Roman" panose="02020603050405020304" pitchFamily="18" charset="0"/>
                <a:cs typeface="Times New Roman" panose="02020603050405020304" pitchFamily="18" charset="0"/>
              </a:rPr>
              <a:t> </a:t>
            </a:r>
            <a:r>
              <a:rPr lang="en-US" altLang="en-US" b="1" dirty="0" err="1">
                <a:solidFill>
                  <a:srgbClr val="0000FF"/>
                </a:solidFill>
                <a:latin typeface="Times New Roman" panose="02020603050405020304" pitchFamily="18" charset="0"/>
                <a:cs typeface="Times New Roman" panose="02020603050405020304" pitchFamily="18" charset="0"/>
              </a:rPr>
              <a:t>năm</a:t>
            </a:r>
            <a:r>
              <a:rPr lang="en-US" altLang="en-US" b="1" dirty="0">
                <a:solidFill>
                  <a:srgbClr val="0000FF"/>
                </a:solidFill>
                <a:latin typeface="Times New Roman" panose="02020603050405020304" pitchFamily="18" charset="0"/>
                <a:cs typeface="Times New Roman" panose="02020603050405020304" pitchFamily="18" charset="0"/>
              </a:rPr>
              <a:t> 2022:</a:t>
            </a:r>
          </a:p>
          <a:p>
            <a:pPr algn="just" defTabSz="465138" eaLnBrk="1" hangingPunct="1">
              <a:lnSpc>
                <a:spcPct val="150000"/>
              </a:lnSpc>
              <a:spcBef>
                <a:spcPct val="0"/>
              </a:spcBef>
            </a:pPr>
            <a:r>
              <a:rPr lang="en-US" altLang="en-US" b="1" dirty="0">
                <a:solidFill>
                  <a:srgbClr val="0000FF"/>
                </a:solidFill>
                <a:latin typeface="Times New Roman" panose="02020603050405020304" pitchFamily="18" charset="0"/>
                <a:cs typeface="Times New Roman" panose="02020603050405020304" pitchFamily="18" charset="0"/>
              </a:rPr>
              <a:t> a. </a:t>
            </a:r>
            <a:r>
              <a:rPr lang="en-US" altLang="en-US" b="1" dirty="0" err="1">
                <a:solidFill>
                  <a:srgbClr val="0000FF"/>
                </a:solidFill>
                <a:latin typeface="Times New Roman" panose="02020603050405020304" pitchFamily="18" charset="0"/>
                <a:cs typeface="Times New Roman" panose="02020603050405020304" pitchFamily="18" charset="0"/>
              </a:rPr>
              <a:t>Sử</a:t>
            </a:r>
            <a:r>
              <a:rPr lang="en-US" altLang="en-US" b="1" dirty="0">
                <a:solidFill>
                  <a:srgbClr val="0000FF"/>
                </a:solidFill>
                <a:latin typeface="Times New Roman" panose="02020603050405020304" pitchFamily="18" charset="0"/>
                <a:cs typeface="Times New Roman" panose="02020603050405020304" pitchFamily="18" charset="0"/>
              </a:rPr>
              <a:t> </a:t>
            </a:r>
            <a:r>
              <a:rPr lang="en-US" altLang="en-US" b="1" dirty="0" err="1">
                <a:solidFill>
                  <a:srgbClr val="0000FF"/>
                </a:solidFill>
                <a:latin typeface="Times New Roman" panose="02020603050405020304" pitchFamily="18" charset="0"/>
                <a:cs typeface="Times New Roman" panose="02020603050405020304" pitchFamily="18" charset="0"/>
              </a:rPr>
              <a:t>dụng</a:t>
            </a:r>
            <a:r>
              <a:rPr lang="en-US" altLang="en-US" b="1" dirty="0">
                <a:solidFill>
                  <a:srgbClr val="0000FF"/>
                </a:solidFill>
                <a:latin typeface="Times New Roman" panose="02020603050405020304" pitchFamily="18" charset="0"/>
                <a:cs typeface="Times New Roman" panose="02020603050405020304" pitchFamily="18" charset="0"/>
              </a:rPr>
              <a:t> </a:t>
            </a:r>
            <a:r>
              <a:rPr lang="en-US" altLang="en-US" b="1" dirty="0" err="1">
                <a:solidFill>
                  <a:srgbClr val="0000FF"/>
                </a:solidFill>
                <a:latin typeface="Times New Roman" panose="02020603050405020304" pitchFamily="18" charset="0"/>
                <a:cs typeface="Times New Roman" panose="02020603050405020304" pitchFamily="18" charset="0"/>
              </a:rPr>
              <a:t>DropBox</a:t>
            </a:r>
            <a:r>
              <a:rPr lang="en-US" altLang="en-US" b="1" dirty="0">
                <a:solidFill>
                  <a:srgbClr val="0000FF"/>
                </a:solidFill>
                <a:latin typeface="Times New Roman" panose="02020603050405020304" pitchFamily="18" charset="0"/>
                <a:cs typeface="Times New Roman" panose="02020603050405020304" pitchFamily="18" charset="0"/>
              </a:rPr>
              <a:t> </a:t>
            </a:r>
            <a:r>
              <a:rPr lang="en-US" altLang="en-US" b="1" dirty="0" err="1">
                <a:solidFill>
                  <a:srgbClr val="0000FF"/>
                </a:solidFill>
                <a:latin typeface="Times New Roman" panose="02020603050405020304" pitchFamily="18" charset="0"/>
                <a:cs typeface="Times New Roman" panose="02020603050405020304" pitchFamily="18" charset="0"/>
              </a:rPr>
              <a:t>và</a:t>
            </a:r>
            <a:r>
              <a:rPr lang="en-US" altLang="en-US" b="1" dirty="0">
                <a:solidFill>
                  <a:srgbClr val="0000FF"/>
                </a:solidFill>
                <a:latin typeface="Times New Roman" panose="02020603050405020304" pitchFamily="18" charset="0"/>
                <a:cs typeface="Times New Roman" panose="02020603050405020304" pitchFamily="18" charset="0"/>
              </a:rPr>
              <a:t> Google Drive </a:t>
            </a:r>
            <a:r>
              <a:rPr lang="en-US" altLang="en-US" b="1" dirty="0" err="1">
                <a:solidFill>
                  <a:srgbClr val="0000FF"/>
                </a:solidFill>
                <a:latin typeface="Times New Roman" panose="02020603050405020304" pitchFamily="18" charset="0"/>
                <a:cs typeface="Times New Roman" panose="02020603050405020304" pitchFamily="18" charset="0"/>
              </a:rPr>
              <a:t>để</a:t>
            </a:r>
            <a:r>
              <a:rPr lang="en-US" altLang="en-US" b="1" dirty="0">
                <a:solidFill>
                  <a:srgbClr val="0000FF"/>
                </a:solidFill>
                <a:latin typeface="Times New Roman" panose="02020603050405020304" pitchFamily="18" charset="0"/>
                <a:cs typeface="Times New Roman" panose="02020603050405020304" pitchFamily="18" charset="0"/>
              </a:rPr>
              <a:t> </a:t>
            </a:r>
            <a:r>
              <a:rPr lang="en-US" altLang="en-US" b="1" dirty="0" err="1">
                <a:solidFill>
                  <a:srgbClr val="0000FF"/>
                </a:solidFill>
                <a:latin typeface="Times New Roman" panose="02020603050405020304" pitchFamily="18" charset="0"/>
                <a:cs typeface="Times New Roman" panose="02020603050405020304" pitchFamily="18" charset="0"/>
              </a:rPr>
              <a:t>lây</a:t>
            </a:r>
            <a:r>
              <a:rPr lang="en-US" altLang="en-US" b="1" dirty="0">
                <a:solidFill>
                  <a:srgbClr val="0000FF"/>
                </a:solidFill>
                <a:latin typeface="Times New Roman" panose="02020603050405020304" pitchFamily="18" charset="0"/>
                <a:cs typeface="Times New Roman" panose="02020603050405020304" pitchFamily="18" charset="0"/>
              </a:rPr>
              <a:t> </a:t>
            </a:r>
            <a:r>
              <a:rPr lang="en-US" altLang="en-US" b="1" dirty="0" err="1">
                <a:solidFill>
                  <a:srgbClr val="0000FF"/>
                </a:solidFill>
                <a:latin typeface="Times New Roman" panose="02020603050405020304" pitchFamily="18" charset="0"/>
                <a:cs typeface="Times New Roman" panose="02020603050405020304" pitchFamily="18" charset="0"/>
              </a:rPr>
              <a:t>nhiễm</a:t>
            </a:r>
            <a:r>
              <a:rPr lang="en-US" altLang="en-US" b="1" dirty="0">
                <a:solidFill>
                  <a:srgbClr val="0000FF"/>
                </a:solidFill>
                <a:latin typeface="Times New Roman" panose="02020603050405020304" pitchFamily="18" charset="0"/>
                <a:cs typeface="Times New Roman" panose="02020603050405020304" pitchFamily="18" charset="0"/>
              </a:rPr>
              <a:t> </a:t>
            </a:r>
            <a:r>
              <a:rPr lang="en-US" altLang="en-US" b="1" dirty="0" err="1">
                <a:solidFill>
                  <a:srgbClr val="0000FF"/>
                </a:solidFill>
                <a:latin typeface="Times New Roman" panose="02020603050405020304" pitchFamily="18" charset="0"/>
                <a:cs typeface="Times New Roman" panose="02020603050405020304" pitchFamily="18" charset="0"/>
              </a:rPr>
              <a:t>mã</a:t>
            </a:r>
            <a:r>
              <a:rPr lang="en-US" altLang="en-US" b="1" dirty="0">
                <a:solidFill>
                  <a:srgbClr val="0000FF"/>
                </a:solidFill>
                <a:latin typeface="Times New Roman" panose="02020603050405020304" pitchFamily="18" charset="0"/>
                <a:cs typeface="Times New Roman" panose="02020603050405020304" pitchFamily="18" charset="0"/>
              </a:rPr>
              <a:t> </a:t>
            </a:r>
            <a:r>
              <a:rPr lang="en-US" altLang="en-US" b="1" dirty="0" err="1">
                <a:solidFill>
                  <a:srgbClr val="0000FF"/>
                </a:solidFill>
                <a:latin typeface="Times New Roman" panose="02020603050405020304" pitchFamily="18" charset="0"/>
                <a:cs typeface="Times New Roman" panose="02020603050405020304" pitchFamily="18" charset="0"/>
              </a:rPr>
              <a:t>độc</a:t>
            </a:r>
            <a:endParaRPr lang="en-US" altLang="en-US" b="1" dirty="0">
              <a:solidFill>
                <a:srgbClr val="0000FF"/>
              </a:solidFill>
              <a:latin typeface="Times New Roman" panose="02020603050405020304" pitchFamily="18" charset="0"/>
              <a:cs typeface="Times New Roman" panose="02020603050405020304" pitchFamily="18" charset="0"/>
            </a:endParaRPr>
          </a:p>
          <a:p>
            <a:pPr algn="just" defTabSz="465138" eaLnBrk="1" hangingPunct="1">
              <a:lnSpc>
                <a:spcPct val="150000"/>
              </a:lnSpc>
              <a:spcBef>
                <a:spcPct val="0"/>
              </a:spcBef>
            </a:pPr>
            <a:endParaRPr lang="vi-VN" dirty="0">
              <a:latin typeface="+mj-lt"/>
            </a:endParaRPr>
          </a:p>
          <a:p>
            <a:pPr algn="just" defTabSz="465138" eaLnBrk="1" hangingPunct="1">
              <a:lnSpc>
                <a:spcPct val="150000"/>
              </a:lnSpc>
              <a:spcBef>
                <a:spcPct val="0"/>
              </a:spcBef>
            </a:pPr>
            <a:endParaRPr lang="en-US" altLang="en-US" b="1" dirty="0">
              <a:solidFill>
                <a:srgbClr val="0000FF"/>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606474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animEffect transition="in" filter="wipe(left)">
                                      <p:cBhvr>
                                        <p:cTn id="7" dur="500"/>
                                        <p:tgtEl>
                                          <p:spTgt spid="1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wipe(left)">
                                      <p:cBhvr>
                                        <p:cTn id="12" dur="500"/>
                                        <p:tgtEl>
                                          <p:spTgt spid="9"/>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1"/>
                                        </p:tgtEl>
                                        <p:attrNameLst>
                                          <p:attrName>style.visibility</p:attrName>
                                        </p:attrNameLst>
                                      </p:cBhvr>
                                      <p:to>
                                        <p:strVal val="visible"/>
                                      </p:to>
                                    </p:set>
                                    <p:animEffect transition="in" filter="wipe(left)">
                                      <p:cBhvr>
                                        <p:cTn id="17"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1"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3763</TotalTime>
  <Words>3458</Words>
  <Application>Microsoft Office PowerPoint</Application>
  <PresentationFormat>Widescreen</PresentationFormat>
  <Paragraphs>156</Paragraphs>
  <Slides>30</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30</vt:i4>
      </vt:variant>
    </vt:vector>
  </HeadingPairs>
  <TitlesOfParts>
    <vt:vector size="37" baseType="lpstr">
      <vt:lpstr>Arial</vt:lpstr>
      <vt:lpstr>Calibri</vt:lpstr>
      <vt:lpstr>Calibri Light</vt:lpstr>
      <vt:lpstr>Roboto-Regular</vt:lpstr>
      <vt:lpstr>Times New Roman</vt:lpstr>
      <vt:lpstr>Wingdings</vt:lpstr>
      <vt:lpstr>Office Theme</vt:lpstr>
      <vt:lpstr>SỞ TÀI NGUYÊN VÀ MÔI TRƯỜNG  TRUNG TÂM CÔNG NGHỆ THÔNG TIN  TÀI NGUYÊN VÀ MÔI TRƯỜNG</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SongVan</dc:creator>
  <cp:lastModifiedBy>Mr Lem</cp:lastModifiedBy>
  <cp:revision>110</cp:revision>
  <cp:lastPrinted>2018-09-12T23:58:09Z</cp:lastPrinted>
  <dcterms:created xsi:type="dcterms:W3CDTF">2017-06-15T02:52:09Z</dcterms:created>
  <dcterms:modified xsi:type="dcterms:W3CDTF">2022-08-01T20:04:35Z</dcterms:modified>
</cp:coreProperties>
</file>